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563" r:id="rId2"/>
    <p:sldId id="324" r:id="rId3"/>
    <p:sldId id="325" r:id="rId4"/>
    <p:sldId id="322" r:id="rId5"/>
    <p:sldId id="326" r:id="rId6"/>
    <p:sldId id="562"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p:restoredTop sz="94610"/>
  </p:normalViewPr>
  <p:slideViewPr>
    <p:cSldViewPr snapToGrid="0" snapToObjects="1">
      <p:cViewPr varScale="1">
        <p:scale>
          <a:sx n="58" d="100"/>
          <a:sy n="58" d="100"/>
        </p:scale>
        <p:origin x="63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204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g25f0ea65892_0_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 name="Google Shape;16;g25f0ea65892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 name="Google Shape;17;g25f0ea65892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 name="Google Shape;41;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 name="Google Shape;42;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26</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igh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rPr/>
              <a:t>‹Nº›</a:t>
            </a:fld>
            <a:endParaRPr/>
          </a:p>
        </p:txBody>
      </p:sp>
    </p:spTree>
    <p:extLst>
      <p:ext uri="{BB962C8B-B14F-4D97-AF65-F5344CB8AC3E}">
        <p14:creationId xmlns:p14="http://schemas.microsoft.com/office/powerpoint/2010/main" val="383476132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12" Type="http://schemas.openxmlformats.org/officeDocument/2006/relationships/image" Target="../media/image85.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74.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svg"/><Relationship Id="rId9" Type="http://schemas.openxmlformats.org/officeDocument/2006/relationships/image" Target="../media/image83.sv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68.png"/><Relationship Id="rId7" Type="http://schemas.openxmlformats.org/officeDocument/2006/relationships/image" Target="../media/image86.svg"/><Relationship Id="rId12"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90.svg"/><Relationship Id="rId5" Type="http://schemas.openxmlformats.org/officeDocument/2006/relationships/image" Target="../media/image79.jpeg"/><Relationship Id="rId10" Type="http://schemas.openxmlformats.org/officeDocument/2006/relationships/image" Target="../media/image89.png"/><Relationship Id="rId4" Type="http://schemas.openxmlformats.org/officeDocument/2006/relationships/image" Target="../media/image69.svg"/><Relationship Id="rId9" Type="http://schemas.openxmlformats.org/officeDocument/2006/relationships/image" Target="../media/image88.svg"/></Relationships>
</file>

<file path=ppt/slides/_rels/slide1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99.svg"/><Relationship Id="rId5" Type="http://schemas.openxmlformats.org/officeDocument/2006/relationships/image" Target="../media/image79.jpeg"/><Relationship Id="rId10" Type="http://schemas.openxmlformats.org/officeDocument/2006/relationships/image" Target="../media/image91.png"/><Relationship Id="rId4" Type="http://schemas.openxmlformats.org/officeDocument/2006/relationships/image" Target="../media/image94.svg"/><Relationship Id="rId9" Type="http://schemas.openxmlformats.org/officeDocument/2006/relationships/image" Target="../media/image98.sv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00.png"/><Relationship Id="rId7"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104.svg"/></Relationships>
</file>

<file path=ppt/slides/_rels/slide14.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7.svg"/><Relationship Id="rId5" Type="http://schemas.openxmlformats.org/officeDocument/2006/relationships/image" Target="../media/image91.png"/><Relationship Id="rId4" Type="http://schemas.openxmlformats.org/officeDocument/2006/relationships/image" Target="../media/image106.svg"/></Relationships>
</file>

<file path=ppt/slides/_rels/slide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5.svg"/><Relationship Id="rId5" Type="http://schemas.openxmlformats.org/officeDocument/2006/relationships/image" Target="../media/image110.png"/><Relationship Id="rId4" Type="http://schemas.openxmlformats.org/officeDocument/2006/relationships/image" Target="../media/image114.svg"/></Relationships>
</file>

<file path=ppt/slides/_rels/slide17.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18.svg"/><Relationship Id="rId4" Type="http://schemas.openxmlformats.org/officeDocument/2006/relationships/image" Target="../media/image1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21.svg"/><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5.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sv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3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29.sv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3.svg"/><Relationship Id="rId5" Type="http://schemas.openxmlformats.org/officeDocument/2006/relationships/image" Target="../media/image110.png"/><Relationship Id="rId4" Type="http://schemas.openxmlformats.org/officeDocument/2006/relationships/image" Target="../media/image132.svg"/></Relationships>
</file>

<file path=ppt/slides/_rels/slide2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png"/></Relationships>
</file>

<file path=ppt/slides/_rels/slide2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40.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9.jpeg"/><Relationship Id="rId5" Type="http://schemas.openxmlformats.org/officeDocument/2006/relationships/image" Target="../media/image138.svg"/><Relationship Id="rId4" Type="http://schemas.openxmlformats.org/officeDocument/2006/relationships/image" Target="../media/image136.png"/></Relationships>
</file>

<file path=ppt/slides/_rels/slide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43.jpeg"/><Relationship Id="rId5" Type="http://schemas.openxmlformats.org/officeDocument/2006/relationships/image" Target="../media/image142.svg"/><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26.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jpeg"/><Relationship Id="rId2" Type="http://schemas.openxmlformats.org/officeDocument/2006/relationships/notesSlide" Target="../notesSlides/notesSlide5.xml"/><Relationship Id="rId16" Type="http://schemas.openxmlformats.org/officeDocument/2006/relationships/image" Target="../media/image45.svg"/><Relationship Id="rId1" Type="http://schemas.openxmlformats.org/officeDocument/2006/relationships/slideLayout" Target="../slideLayouts/slideLayout1.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47.png"/><Relationship Id="rId21" Type="http://schemas.openxmlformats.org/officeDocument/2006/relationships/image" Target="../media/image65.svg"/><Relationship Id="rId7" Type="http://schemas.openxmlformats.org/officeDocument/2006/relationships/image" Target="../media/image51.svg"/><Relationship Id="rId12" Type="http://schemas.openxmlformats.org/officeDocument/2006/relationships/image" Target="../media/image56.jpeg"/><Relationship Id="rId17" Type="http://schemas.openxmlformats.org/officeDocument/2006/relationships/image" Target="../media/image61.png"/><Relationship Id="rId2" Type="http://schemas.openxmlformats.org/officeDocument/2006/relationships/notesSlide" Target="../notesSlides/notesSlide6.xml"/><Relationship Id="rId16" Type="http://schemas.openxmlformats.org/officeDocument/2006/relationships/image" Target="../media/image60.svg"/><Relationship Id="rId20"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svg"/><Relationship Id="rId10" Type="http://schemas.openxmlformats.org/officeDocument/2006/relationships/image" Target="../media/image54.png"/><Relationship Id="rId19" Type="http://schemas.openxmlformats.org/officeDocument/2006/relationships/image" Target="../media/image63.sv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svg"/><Relationship Id="rId22"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1.sv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A419CD-7C73-05E2-7D6A-3642A24B0D34}"/>
              </a:ext>
            </a:extLst>
          </p:cNvPr>
          <p:cNvPicPr>
            <a:picLocks noChangeAspect="1"/>
          </p:cNvPicPr>
          <p:nvPr/>
        </p:nvPicPr>
        <p:blipFill>
          <a:blip r:embed="rId2"/>
          <a:stretch>
            <a:fillRect/>
          </a:stretch>
        </p:blipFill>
        <p:spPr>
          <a:xfrm>
            <a:off x="5679710" y="3473017"/>
            <a:ext cx="6928579" cy="3340966"/>
          </a:xfrm>
          <a:prstGeom prst="rect">
            <a:avLst/>
          </a:prstGeom>
        </p:spPr>
      </p:pic>
    </p:spTree>
    <p:extLst>
      <p:ext uri="{BB962C8B-B14F-4D97-AF65-F5344CB8AC3E}">
        <p14:creationId xmlns:p14="http://schemas.microsoft.com/office/powerpoint/2010/main" val="12051432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Rectangle 3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96075" y="4610100"/>
            <a:ext cx="6153150" cy="5676900"/>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pic>
        <p:nvPicPr>
          <p:cNvPr id="4" name="Group 8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86700" y="7239000"/>
            <a:ext cx="3419475" cy="609600"/>
          </a:xfrm>
          <a:prstGeom prst="rect">
            <a:avLst/>
          </a:prstGeom>
        </p:spPr>
      </p:pic>
      <p:pic>
        <p:nvPicPr>
          <p:cNvPr id="5" name="Group 84"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192125" y="5638800"/>
            <a:ext cx="4333875" cy="3971925"/>
          </a:xfrm>
          <a:prstGeom prst="rect">
            <a:avLst/>
          </a:prstGeom>
        </p:spPr>
      </p:pic>
      <p:pic>
        <p:nvPicPr>
          <p:cNvPr id="6" name="Group 82" descr="preencoded.png"/>
          <p:cNvPicPr>
            <a:picLocks noChangeAspect="1"/>
          </p:cNvPicPr>
          <p:nvPr/>
        </p:nvPicPr>
        <p:blipFill>
          <a:blip r:embed="rId10"/>
          <a:srcRect/>
          <a:stretch/>
        </p:blipFill>
        <p:spPr>
          <a:xfrm>
            <a:off x="7562850" y="9248775"/>
            <a:ext cx="4972050" cy="847725"/>
          </a:xfrm>
          <a:prstGeom prst="rect">
            <a:avLst/>
          </a:prstGeom>
        </p:spPr>
      </p:pic>
      <p:pic>
        <p:nvPicPr>
          <p:cNvPr id="7" name="Group 6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981950" y="619125"/>
            <a:ext cx="3265117" cy="942975"/>
          </a:xfrm>
          <a:prstGeom prst="rect">
            <a:avLst/>
          </a:prstGeom>
        </p:spPr>
      </p:pic>
      <p:sp>
        <p:nvSpPr>
          <p:cNvPr id="8" name="Outsourcing Off-premises Va Banca Electrnica u Otro Medio Electrnico"/>
          <p:cNvSpPr/>
          <p:nvPr/>
        </p:nvSpPr>
        <p:spPr>
          <a:xfrm>
            <a:off x="7886700" y="2524125"/>
            <a:ext cx="6762750" cy="152400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Outsourcing Off-premises </a:t>
            </a:r>
            <a:r>
              <a:rPr lang="en-US" sz="3778" kern="0" spc="-150" dirty="0">
                <a:solidFill>
                  <a:srgbClr val="10185F"/>
                </a:solidFill>
                <a:latin typeface="Poppins Light" pitchFamily="34" charset="0"/>
                <a:ea typeface="Poppins Light" pitchFamily="34" charset="-122"/>
                <a:cs typeface="Poppins Light" pitchFamily="34" charset="-120"/>
              </a:rPr>
              <a:t>Vía Banca Electrónica u Otro Medio Electrónico</a:t>
            </a:r>
            <a:endParaRPr lang="en-US" sz="3778" dirty="0"/>
          </a:p>
        </p:txBody>
      </p:sp>
      <p:sp>
        <p:nvSpPr>
          <p:cNvPr id="9" name="Lnea de Negocio"/>
          <p:cNvSpPr/>
          <p:nvPr/>
        </p:nvSpPr>
        <p:spPr>
          <a:xfrm>
            <a:off x="7886700" y="2105025"/>
            <a:ext cx="4667250"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Línea de Negocio</a:t>
            </a:r>
            <a:endParaRPr lang="en-US" sz="3000" dirty="0"/>
          </a:p>
        </p:txBody>
      </p:sp>
      <p:sp>
        <p:nvSpPr>
          <p:cNvPr id="10" name="Caractersticas"/>
          <p:cNvSpPr/>
          <p:nvPr/>
        </p:nvSpPr>
        <p:spPr>
          <a:xfrm>
            <a:off x="7886700" y="6524625"/>
            <a:ext cx="2714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Características</a:t>
            </a:r>
            <a:endParaRPr lang="en-US" sz="2625" dirty="0"/>
          </a:p>
        </p:txBody>
      </p:sp>
      <p:sp>
        <p:nvSpPr>
          <p:cNvPr id="11" name="Uso del sistema de ePago Front End y Web Site"/>
          <p:cNvSpPr/>
          <p:nvPr/>
        </p:nvSpPr>
        <p:spPr>
          <a:xfrm>
            <a:off x="8315325" y="7258050"/>
            <a:ext cx="30099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Uso del sistema de ePago (Front End y Web Site)</a:t>
            </a:r>
            <a:endParaRPr lang="en-US" sz="1500" dirty="0"/>
          </a:p>
        </p:txBody>
      </p:sp>
      <p:sp>
        <p:nvSpPr>
          <p:cNvPr id="12" name="Servicios"/>
          <p:cNvSpPr/>
          <p:nvPr/>
        </p:nvSpPr>
        <p:spPr>
          <a:xfrm>
            <a:off x="13192125" y="5000625"/>
            <a:ext cx="1952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Servicios</a:t>
            </a:r>
            <a:endParaRPr lang="en-US" sz="2625" dirty="0"/>
          </a:p>
        </p:txBody>
      </p:sp>
      <p:sp>
        <p:nvSpPr>
          <p:cNvPr id="13" name="Ruteo de pagos con tarjeta de crdito"/>
          <p:cNvSpPr/>
          <p:nvPr/>
        </p:nvSpPr>
        <p:spPr>
          <a:xfrm>
            <a:off x="13649325" y="9286875"/>
            <a:ext cx="3895725"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Ruteo de pagos con tarjeta de crédito</a:t>
            </a:r>
            <a:endParaRPr lang="en-US" sz="1500" dirty="0"/>
          </a:p>
        </p:txBody>
      </p:sp>
      <p:sp>
        <p:nvSpPr>
          <p:cNvPr id="14" name="Recaudacin va call center de bancos con sistema de epago"/>
          <p:cNvSpPr/>
          <p:nvPr/>
        </p:nvSpPr>
        <p:spPr>
          <a:xfrm>
            <a:off x="13649325" y="8582025"/>
            <a:ext cx="3609975"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vía call center de bancos con sistema de epago</a:t>
            </a:r>
            <a:endParaRPr lang="en-US" sz="1500" dirty="0"/>
          </a:p>
        </p:txBody>
      </p:sp>
      <p:sp>
        <p:nvSpPr>
          <p:cNvPr id="15" name="Ruteo de transacciones de recaudo desde banca electrnica"/>
          <p:cNvSpPr/>
          <p:nvPr/>
        </p:nvSpPr>
        <p:spPr>
          <a:xfrm>
            <a:off x="13620750" y="5657850"/>
            <a:ext cx="31623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Ruteo de transacciones de recaudo desde banca electrónica</a:t>
            </a:r>
            <a:endParaRPr lang="en-US" sz="1500" dirty="0"/>
          </a:p>
        </p:txBody>
      </p:sp>
      <p:sp>
        <p:nvSpPr>
          <p:cNvPr id="16" name="Venta de productos recarga de tiempo aire"/>
          <p:cNvSpPr/>
          <p:nvPr/>
        </p:nvSpPr>
        <p:spPr>
          <a:xfrm>
            <a:off x="13620750" y="6381750"/>
            <a:ext cx="38290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Venta de productos (recarga de tiempo aire)</a:t>
            </a:r>
            <a:endParaRPr lang="en-US" sz="1500" dirty="0"/>
          </a:p>
        </p:txBody>
      </p:sp>
      <p:sp>
        <p:nvSpPr>
          <p:cNvPr id="17" name="Capacidad de procesamiento transaccional"/>
          <p:cNvSpPr/>
          <p:nvPr/>
        </p:nvSpPr>
        <p:spPr>
          <a:xfrm>
            <a:off x="13620750" y="6867525"/>
            <a:ext cx="3724275"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Capacidad de procesamiento transaccional</a:t>
            </a:r>
            <a:endParaRPr lang="en-US" sz="1500" dirty="0"/>
          </a:p>
        </p:txBody>
      </p:sp>
      <p:sp>
        <p:nvSpPr>
          <p:cNvPr id="18" name="Off-line y on-line integracin con sistema central del proveedor"/>
          <p:cNvSpPr/>
          <p:nvPr/>
        </p:nvSpPr>
        <p:spPr>
          <a:xfrm>
            <a:off x="13620750" y="7343775"/>
            <a:ext cx="3724275"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Off-line y on-line (integración con sistema central del proveedor)</a:t>
            </a:r>
            <a:endParaRPr lang="en-US" sz="1500" dirty="0"/>
          </a:p>
        </p:txBody>
      </p:sp>
      <p:sp>
        <p:nvSpPr>
          <p:cNvPr id="19" name="Software de epago consultas de saldos etc"/>
          <p:cNvSpPr/>
          <p:nvPr/>
        </p:nvSpPr>
        <p:spPr>
          <a:xfrm>
            <a:off x="13620750" y="8115300"/>
            <a:ext cx="39243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Software de epago (consultas de saldos, etc.)</a:t>
            </a:r>
            <a:endParaRPr lang="en-US" sz="1500" dirty="0"/>
          </a:p>
        </p:txBody>
      </p:sp>
      <p:sp>
        <p:nvSpPr>
          <p:cNvPr id="20" name="Directamente al Servidor del Proveedor de Servicios va internet"/>
          <p:cNvSpPr/>
          <p:nvPr/>
        </p:nvSpPr>
        <p:spPr>
          <a:xfrm>
            <a:off x="8420100" y="9401175"/>
            <a:ext cx="3914775" cy="590550"/>
          </a:xfrm>
          <a:prstGeom prst="rect">
            <a:avLst/>
          </a:prstGeom>
          <a:noFill/>
          <a:ln/>
        </p:spPr>
        <p:txBody>
          <a:bodyPr wrap="square" lIns="0" tIns="0" rIns="0" bIns="0" rtlCol="0" anchor="t"/>
          <a:lstStyle/>
          <a:p>
            <a:pPr marL="0" indent="0" algn="l">
              <a:lnSpc>
                <a:spcPts val="2325"/>
              </a:lnSpc>
              <a:buNone/>
            </a:pPr>
            <a:r>
              <a:rPr lang="en-US" sz="1875" dirty="0">
                <a:solidFill>
                  <a:srgbClr val="FFFFFF"/>
                </a:solidFill>
                <a:latin typeface="Roboto Regular" pitchFamily="34" charset="0"/>
                <a:ea typeface="Roboto Regular" pitchFamily="34" charset="-122"/>
                <a:cs typeface="Roboto Regular" pitchFamily="34" charset="-120"/>
              </a:rPr>
              <a:t>(*) Directamente al Servidor del Proveedor de Servicios (vía internet)</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anim calcmode="lin" valueType="num">
                                      <p:cBhvr>
                                        <p:cTn id="23" dur="750" fill="hold"/>
                                        <p:tgtEl>
                                          <p:spTgt spid="8"/>
                                        </p:tgtEl>
                                        <p:attrNameLst>
                                          <p:attrName>ppt_x</p:attrName>
                                        </p:attrNameLst>
                                      </p:cBhvr>
                                      <p:tavLst>
                                        <p:tav tm="0">
                                          <p:val>
                                            <p:strVal val="#ppt_x"/>
                                          </p:val>
                                        </p:tav>
                                        <p:tav tm="100000">
                                          <p:val>
                                            <p:strVal val="#ppt_x"/>
                                          </p:val>
                                        </p:tav>
                                      </p:tavLst>
                                    </p:anim>
                                    <p:anim calcmode="lin" valueType="num">
                                      <p:cBhvr>
                                        <p:cTn id="24" dur="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anim calcmode="lin" valueType="num">
                                      <p:cBhvr>
                                        <p:cTn id="33" dur="750" fill="hold"/>
                                        <p:tgtEl>
                                          <p:spTgt spid="10"/>
                                        </p:tgtEl>
                                        <p:attrNameLst>
                                          <p:attrName>ppt_x</p:attrName>
                                        </p:attrNameLst>
                                      </p:cBhvr>
                                      <p:tavLst>
                                        <p:tav tm="0">
                                          <p:val>
                                            <p:strVal val="#ppt_x"/>
                                          </p:val>
                                        </p:tav>
                                        <p:tav tm="100000">
                                          <p:val>
                                            <p:strVal val="#ppt_x"/>
                                          </p:val>
                                        </p:tav>
                                      </p:tavLst>
                                    </p:anim>
                                    <p:anim calcmode="lin" valueType="num">
                                      <p:cBhvr>
                                        <p:cTn id="34" dur="7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anim calcmode="lin" valueType="num">
                                      <p:cBhvr>
                                        <p:cTn id="38" dur="750" fill="hold"/>
                                        <p:tgtEl>
                                          <p:spTgt spid="11"/>
                                        </p:tgtEl>
                                        <p:attrNameLst>
                                          <p:attrName>ppt_x</p:attrName>
                                        </p:attrNameLst>
                                      </p:cBhvr>
                                      <p:tavLst>
                                        <p:tav tm="0">
                                          <p:val>
                                            <p:strVal val="#ppt_x"/>
                                          </p:val>
                                        </p:tav>
                                        <p:tav tm="100000">
                                          <p:val>
                                            <p:strVal val="#ppt_x"/>
                                          </p:val>
                                        </p:tav>
                                      </p:tavLst>
                                    </p:anim>
                                    <p:anim calcmode="lin" valueType="num">
                                      <p:cBhvr>
                                        <p:cTn id="39" dur="75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750"/>
                                        <p:tgtEl>
                                          <p:spTgt spid="12"/>
                                        </p:tgtEl>
                                      </p:cBhvr>
                                    </p:animEffect>
                                    <p:anim calcmode="lin" valueType="num">
                                      <p:cBhvr>
                                        <p:cTn id="43" dur="750" fill="hold"/>
                                        <p:tgtEl>
                                          <p:spTgt spid="12"/>
                                        </p:tgtEl>
                                        <p:attrNameLst>
                                          <p:attrName>ppt_x</p:attrName>
                                        </p:attrNameLst>
                                      </p:cBhvr>
                                      <p:tavLst>
                                        <p:tav tm="0">
                                          <p:val>
                                            <p:strVal val="#ppt_x"/>
                                          </p:val>
                                        </p:tav>
                                        <p:tav tm="100000">
                                          <p:val>
                                            <p:strVal val="#ppt_x"/>
                                          </p:val>
                                        </p:tav>
                                      </p:tavLst>
                                    </p:anim>
                                    <p:anim calcmode="lin" valueType="num">
                                      <p:cBhvr>
                                        <p:cTn id="44" dur="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750"/>
                                        <p:tgtEl>
                                          <p:spTgt spid="13"/>
                                        </p:tgtEl>
                                      </p:cBhvr>
                                    </p:animEffect>
                                    <p:anim calcmode="lin" valueType="num">
                                      <p:cBhvr>
                                        <p:cTn id="48" dur="750" fill="hold"/>
                                        <p:tgtEl>
                                          <p:spTgt spid="13"/>
                                        </p:tgtEl>
                                        <p:attrNameLst>
                                          <p:attrName>ppt_x</p:attrName>
                                        </p:attrNameLst>
                                      </p:cBhvr>
                                      <p:tavLst>
                                        <p:tav tm="0">
                                          <p:val>
                                            <p:strVal val="#ppt_x"/>
                                          </p:val>
                                        </p:tav>
                                        <p:tav tm="100000">
                                          <p:val>
                                            <p:strVal val="#ppt_x"/>
                                          </p:val>
                                        </p:tav>
                                      </p:tavLst>
                                    </p:anim>
                                    <p:anim calcmode="lin" valueType="num">
                                      <p:cBhvr>
                                        <p:cTn id="49" dur="75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750"/>
                                        <p:tgtEl>
                                          <p:spTgt spid="14"/>
                                        </p:tgtEl>
                                      </p:cBhvr>
                                    </p:animEffect>
                                    <p:anim calcmode="lin" valueType="num">
                                      <p:cBhvr>
                                        <p:cTn id="53" dur="750" fill="hold"/>
                                        <p:tgtEl>
                                          <p:spTgt spid="14"/>
                                        </p:tgtEl>
                                        <p:attrNameLst>
                                          <p:attrName>ppt_x</p:attrName>
                                        </p:attrNameLst>
                                      </p:cBhvr>
                                      <p:tavLst>
                                        <p:tav tm="0">
                                          <p:val>
                                            <p:strVal val="#ppt_x"/>
                                          </p:val>
                                        </p:tav>
                                        <p:tav tm="100000">
                                          <p:val>
                                            <p:strVal val="#ppt_x"/>
                                          </p:val>
                                        </p:tav>
                                      </p:tavLst>
                                    </p:anim>
                                    <p:anim calcmode="lin" valueType="num">
                                      <p:cBhvr>
                                        <p:cTn id="54" dur="7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anim calcmode="lin" valueType="num">
                                      <p:cBhvr>
                                        <p:cTn id="58" dur="750" fill="hold"/>
                                        <p:tgtEl>
                                          <p:spTgt spid="15"/>
                                        </p:tgtEl>
                                        <p:attrNameLst>
                                          <p:attrName>ppt_x</p:attrName>
                                        </p:attrNameLst>
                                      </p:cBhvr>
                                      <p:tavLst>
                                        <p:tav tm="0">
                                          <p:val>
                                            <p:strVal val="#ppt_x"/>
                                          </p:val>
                                        </p:tav>
                                        <p:tav tm="100000">
                                          <p:val>
                                            <p:strVal val="#ppt_x"/>
                                          </p:val>
                                        </p:tav>
                                      </p:tavLst>
                                    </p:anim>
                                    <p:anim calcmode="lin" valueType="num">
                                      <p:cBhvr>
                                        <p:cTn id="59" dur="75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750"/>
                                        <p:tgtEl>
                                          <p:spTgt spid="16"/>
                                        </p:tgtEl>
                                      </p:cBhvr>
                                    </p:animEffect>
                                    <p:anim calcmode="lin" valueType="num">
                                      <p:cBhvr>
                                        <p:cTn id="63" dur="750" fill="hold"/>
                                        <p:tgtEl>
                                          <p:spTgt spid="16"/>
                                        </p:tgtEl>
                                        <p:attrNameLst>
                                          <p:attrName>ppt_x</p:attrName>
                                        </p:attrNameLst>
                                      </p:cBhvr>
                                      <p:tavLst>
                                        <p:tav tm="0">
                                          <p:val>
                                            <p:strVal val="#ppt_x"/>
                                          </p:val>
                                        </p:tav>
                                        <p:tav tm="100000">
                                          <p:val>
                                            <p:strVal val="#ppt_x"/>
                                          </p:val>
                                        </p:tav>
                                      </p:tavLst>
                                    </p:anim>
                                    <p:anim calcmode="lin" valueType="num">
                                      <p:cBhvr>
                                        <p:cTn id="64" dur="75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50"/>
                                        <p:tgtEl>
                                          <p:spTgt spid="17"/>
                                        </p:tgtEl>
                                      </p:cBhvr>
                                    </p:animEffect>
                                    <p:anim calcmode="lin" valueType="num">
                                      <p:cBhvr>
                                        <p:cTn id="68" dur="750" fill="hold"/>
                                        <p:tgtEl>
                                          <p:spTgt spid="17"/>
                                        </p:tgtEl>
                                        <p:attrNameLst>
                                          <p:attrName>ppt_x</p:attrName>
                                        </p:attrNameLst>
                                      </p:cBhvr>
                                      <p:tavLst>
                                        <p:tav tm="0">
                                          <p:val>
                                            <p:strVal val="#ppt_x"/>
                                          </p:val>
                                        </p:tav>
                                        <p:tav tm="100000">
                                          <p:val>
                                            <p:strVal val="#ppt_x"/>
                                          </p:val>
                                        </p:tav>
                                      </p:tavLst>
                                    </p:anim>
                                    <p:anim calcmode="lin" valueType="num">
                                      <p:cBhvr>
                                        <p:cTn id="69" dur="75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strVal val="#ppt_x"/>
                                          </p:val>
                                        </p:tav>
                                        <p:tav tm="100000">
                                          <p:val>
                                            <p:strVal val="#ppt_x"/>
                                          </p:val>
                                        </p:tav>
                                      </p:tavLst>
                                    </p:anim>
                                    <p:anim calcmode="lin" valueType="num">
                                      <p:cBhvr>
                                        <p:cTn id="74" dur="75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750"/>
                                        <p:tgtEl>
                                          <p:spTgt spid="19"/>
                                        </p:tgtEl>
                                      </p:cBhvr>
                                    </p:animEffect>
                                    <p:anim calcmode="lin" valueType="num">
                                      <p:cBhvr>
                                        <p:cTn id="78" dur="750" fill="hold"/>
                                        <p:tgtEl>
                                          <p:spTgt spid="19"/>
                                        </p:tgtEl>
                                        <p:attrNameLst>
                                          <p:attrName>ppt_x</p:attrName>
                                        </p:attrNameLst>
                                      </p:cBhvr>
                                      <p:tavLst>
                                        <p:tav tm="0">
                                          <p:val>
                                            <p:strVal val="#ppt_x"/>
                                          </p:val>
                                        </p:tav>
                                        <p:tav tm="100000">
                                          <p:val>
                                            <p:strVal val="#ppt_x"/>
                                          </p:val>
                                        </p:tav>
                                      </p:tavLst>
                                    </p:anim>
                                    <p:anim calcmode="lin" valueType="num">
                                      <p:cBhvr>
                                        <p:cTn id="79" dur="75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750"/>
                                        <p:tgtEl>
                                          <p:spTgt spid="20"/>
                                        </p:tgtEl>
                                      </p:cBhvr>
                                    </p:animEffect>
                                    <p:anim calcmode="lin" valueType="num">
                                      <p:cBhvr>
                                        <p:cTn id="83" dur="750" fill="hold"/>
                                        <p:tgtEl>
                                          <p:spTgt spid="20"/>
                                        </p:tgtEl>
                                        <p:attrNameLst>
                                          <p:attrName>ppt_x</p:attrName>
                                        </p:attrNameLst>
                                      </p:cBhvr>
                                      <p:tavLst>
                                        <p:tav tm="0">
                                          <p:val>
                                            <p:strVal val="#ppt_x"/>
                                          </p:val>
                                        </p:tav>
                                        <p:tav tm="100000">
                                          <p:val>
                                            <p:strVal val="#ppt_x"/>
                                          </p:val>
                                        </p:tav>
                                      </p:tavLst>
                                    </p:anim>
                                    <p:anim calcmode="lin" valueType="num">
                                      <p:cBhvr>
                                        <p:cTn id="84"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2" name="Rectangle 3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96075" y="3695700"/>
            <a:ext cx="6153150" cy="6591300"/>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pic>
        <p:nvPicPr>
          <p:cNvPr id="4" name="Group 85"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58125" y="4572000"/>
            <a:ext cx="4991100" cy="5257800"/>
          </a:xfrm>
          <a:prstGeom prst="rect">
            <a:avLst/>
          </a:prstGeom>
        </p:spPr>
      </p:pic>
      <p:pic>
        <p:nvPicPr>
          <p:cNvPr id="5" name="Group 8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192125" y="4591050"/>
            <a:ext cx="4991100" cy="4686300"/>
          </a:xfrm>
          <a:prstGeom prst="rect">
            <a:avLst/>
          </a:prstGeom>
        </p:spPr>
      </p:pic>
      <p:pic>
        <p:nvPicPr>
          <p:cNvPr id="6" name="Line 4 (Stroke)"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2892088" y="2285978"/>
            <a:ext cx="9525" cy="1028744"/>
          </a:xfrm>
          <a:prstGeom prst="rect">
            <a:avLst/>
          </a:prstGeom>
        </p:spPr>
      </p:pic>
      <p:pic>
        <p:nvPicPr>
          <p:cNvPr id="7" name="Group 6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981950" y="619125"/>
            <a:ext cx="3265112" cy="942975"/>
          </a:xfrm>
          <a:prstGeom prst="rect">
            <a:avLst/>
          </a:prstGeom>
        </p:spPr>
      </p:pic>
      <p:sp>
        <p:nvSpPr>
          <p:cNvPr id="8" name="Outsourcing on-premises dentro de las agencias propias"/>
          <p:cNvSpPr/>
          <p:nvPr/>
        </p:nvSpPr>
        <p:spPr>
          <a:xfrm>
            <a:off x="7886700" y="2428875"/>
            <a:ext cx="4867275" cy="676275"/>
          </a:xfrm>
          <a:prstGeom prst="rect">
            <a:avLst/>
          </a:prstGeom>
          <a:noFill/>
          <a:ln/>
        </p:spPr>
        <p:txBody>
          <a:bodyPr wrap="square" lIns="0" tIns="0" rIns="0" bIns="0" rtlCol="0" anchor="t"/>
          <a:lstStyle/>
          <a:p>
            <a:pPr marL="0" indent="0" algn="l">
              <a:lnSpc>
                <a:spcPts val="2639"/>
              </a:lnSpc>
              <a:buNone/>
            </a:pPr>
            <a:r>
              <a:rPr lang="en-US" sz="2507" kern="0" spc="-75" dirty="0">
                <a:solidFill>
                  <a:srgbClr val="10185F"/>
                </a:solidFill>
                <a:latin typeface="Poppins Medium" pitchFamily="34" charset="0"/>
                <a:ea typeface="Poppins Medium" pitchFamily="34" charset="-122"/>
                <a:cs typeface="Poppins Medium" pitchFamily="34" charset="-120"/>
              </a:rPr>
              <a:t>Outsourcing  on-premises
dentro de las agencias propias</a:t>
            </a:r>
            <a:endParaRPr lang="en-US" sz="2507" dirty="0"/>
          </a:p>
        </p:txBody>
      </p:sp>
      <p:sp>
        <p:nvSpPr>
          <p:cNvPr id="9" name="Outsourcing Off-premises Centros de atencin"/>
          <p:cNvSpPr/>
          <p:nvPr/>
        </p:nvSpPr>
        <p:spPr>
          <a:xfrm>
            <a:off x="13106400" y="2447925"/>
            <a:ext cx="4191000" cy="676275"/>
          </a:xfrm>
          <a:prstGeom prst="rect">
            <a:avLst/>
          </a:prstGeom>
          <a:noFill/>
          <a:ln/>
        </p:spPr>
        <p:txBody>
          <a:bodyPr wrap="square" lIns="0" tIns="0" rIns="0" bIns="0" rtlCol="0" anchor="t"/>
          <a:lstStyle/>
          <a:p>
            <a:pPr marL="0" indent="0" algn="l">
              <a:lnSpc>
                <a:spcPts val="2639"/>
              </a:lnSpc>
              <a:buNone/>
            </a:pPr>
            <a:r>
              <a:rPr lang="en-US" sz="2507" kern="0" spc="-75" dirty="0">
                <a:solidFill>
                  <a:srgbClr val="10185F"/>
                </a:solidFill>
                <a:latin typeface="Poppins Medium" pitchFamily="34" charset="0"/>
                <a:ea typeface="Poppins Medium" pitchFamily="34" charset="-122"/>
                <a:cs typeface="Poppins Medium" pitchFamily="34" charset="-120"/>
              </a:rPr>
              <a:t>Outsourcing  Off-premises
Centros de atención</a:t>
            </a:r>
            <a:endParaRPr lang="en-US" sz="2507" dirty="0"/>
          </a:p>
        </p:txBody>
      </p:sp>
      <p:sp>
        <p:nvSpPr>
          <p:cNvPr id="10" name="Caractersticas"/>
          <p:cNvSpPr/>
          <p:nvPr/>
        </p:nvSpPr>
        <p:spPr>
          <a:xfrm>
            <a:off x="7886700" y="3857625"/>
            <a:ext cx="2714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Características</a:t>
            </a:r>
            <a:endParaRPr lang="en-US" sz="2625" dirty="0"/>
          </a:p>
        </p:txBody>
      </p:sp>
      <p:sp>
        <p:nvSpPr>
          <p:cNvPr id="11" name="Lnea de Negocio"/>
          <p:cNvSpPr/>
          <p:nvPr/>
        </p:nvSpPr>
        <p:spPr>
          <a:xfrm>
            <a:off x="7886700" y="2019300"/>
            <a:ext cx="3857625" cy="323850"/>
          </a:xfrm>
          <a:prstGeom prst="rect">
            <a:avLst/>
          </a:prstGeom>
          <a:noFill/>
          <a:ln/>
        </p:spPr>
        <p:txBody>
          <a:bodyPr wrap="square" lIns="0" tIns="0" rIns="0" bIns="0" rtlCol="0" anchor="t"/>
          <a:lstStyle/>
          <a:p>
            <a:pPr marL="0" indent="0" algn="l">
              <a:lnSpc>
                <a:spcPts val="2481"/>
              </a:lnSpc>
              <a:buNone/>
            </a:pPr>
            <a:r>
              <a:rPr lang="en-US" sz="2477" kern="0" spc="-75" dirty="0">
                <a:solidFill>
                  <a:srgbClr val="10185F"/>
                </a:solidFill>
                <a:latin typeface="Poppins Light" pitchFamily="34" charset="0"/>
                <a:ea typeface="Poppins Light" pitchFamily="34" charset="-122"/>
                <a:cs typeface="Poppins Light" pitchFamily="34" charset="-120"/>
              </a:rPr>
              <a:t>Línea de Negocio</a:t>
            </a:r>
            <a:endParaRPr lang="en-US" sz="2477" dirty="0"/>
          </a:p>
        </p:txBody>
      </p:sp>
      <p:sp>
        <p:nvSpPr>
          <p:cNvPr id="12" name="Recaudacin fuera de las agencies propias"/>
          <p:cNvSpPr/>
          <p:nvPr/>
        </p:nvSpPr>
        <p:spPr>
          <a:xfrm>
            <a:off x="8315325" y="45910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fuera de las agencies propias</a:t>
            </a:r>
            <a:endParaRPr lang="en-US" sz="1500" dirty="0"/>
          </a:p>
        </p:txBody>
      </p:sp>
      <p:sp>
        <p:nvSpPr>
          <p:cNvPr id="13" name="Precaudacin para proveedores de servicio"/>
          <p:cNvSpPr/>
          <p:nvPr/>
        </p:nvSpPr>
        <p:spPr>
          <a:xfrm>
            <a:off x="8315325" y="501967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Precaudación para proveedores de servicio</a:t>
            </a:r>
            <a:endParaRPr lang="en-US" sz="1500" dirty="0"/>
          </a:p>
        </p:txBody>
      </p:sp>
      <p:sp>
        <p:nvSpPr>
          <p:cNvPr id="14" name="Uso del sistema de epago"/>
          <p:cNvSpPr/>
          <p:nvPr/>
        </p:nvSpPr>
        <p:spPr>
          <a:xfrm>
            <a:off x="8315325" y="55054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Uso del sistema de epago</a:t>
            </a:r>
            <a:endParaRPr lang="en-US" sz="1500" dirty="0"/>
          </a:p>
        </p:txBody>
      </p:sp>
      <p:sp>
        <p:nvSpPr>
          <p:cNvPr id="15" name="Provisin de personal de cajas"/>
          <p:cNvSpPr/>
          <p:nvPr/>
        </p:nvSpPr>
        <p:spPr>
          <a:xfrm>
            <a:off x="8315325" y="599122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Provisión de personal de cajas</a:t>
            </a:r>
            <a:endParaRPr lang="en-US" sz="1500" dirty="0"/>
          </a:p>
        </p:txBody>
      </p:sp>
      <p:sp>
        <p:nvSpPr>
          <p:cNvPr id="16" name="Provisin de personal de supervisn de cajas"/>
          <p:cNvSpPr/>
          <p:nvPr/>
        </p:nvSpPr>
        <p:spPr>
          <a:xfrm>
            <a:off x="8315325" y="64770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Provisión de personal de supervisón de cajas</a:t>
            </a:r>
            <a:endParaRPr lang="en-US" sz="1500" dirty="0"/>
          </a:p>
        </p:txBody>
      </p:sp>
      <p:sp>
        <p:nvSpPr>
          <p:cNvPr id="17" name="Capacidad de procesamiento transaccional"/>
          <p:cNvSpPr/>
          <p:nvPr/>
        </p:nvSpPr>
        <p:spPr>
          <a:xfrm>
            <a:off x="8315325" y="698182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Capacidad de procesamiento transaccional</a:t>
            </a:r>
            <a:endParaRPr lang="en-US" sz="1500" dirty="0"/>
          </a:p>
        </p:txBody>
      </p:sp>
      <p:sp>
        <p:nvSpPr>
          <p:cNvPr id="18" name="Administracin de fondos de cajas"/>
          <p:cNvSpPr/>
          <p:nvPr/>
        </p:nvSpPr>
        <p:spPr>
          <a:xfrm>
            <a:off x="8315325" y="829627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Administración de fondos de cajas</a:t>
            </a:r>
            <a:endParaRPr lang="en-US" sz="1500" dirty="0"/>
          </a:p>
        </p:txBody>
      </p:sp>
      <p:sp>
        <p:nvSpPr>
          <p:cNvPr id="19" name="Transporte de valores cBrinks"/>
          <p:cNvSpPr/>
          <p:nvPr/>
        </p:nvSpPr>
        <p:spPr>
          <a:xfrm>
            <a:off x="8315325" y="87820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Transporte de valores (c/Brinks)</a:t>
            </a:r>
            <a:endParaRPr lang="en-US" sz="1500" dirty="0"/>
          </a:p>
        </p:txBody>
      </p:sp>
      <p:sp>
        <p:nvSpPr>
          <p:cNvPr id="20" name="Administracin de la documentacin BackOffice"/>
          <p:cNvSpPr/>
          <p:nvPr/>
        </p:nvSpPr>
        <p:spPr>
          <a:xfrm>
            <a:off x="8315325" y="9239250"/>
            <a:ext cx="314325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Administración de la documentación (BackOffice)</a:t>
            </a:r>
            <a:endParaRPr lang="en-US" sz="1500" dirty="0"/>
          </a:p>
        </p:txBody>
      </p:sp>
      <p:sp>
        <p:nvSpPr>
          <p:cNvPr id="21" name="Off-Line y On-Line Integracin con el Sistema Central del Proveedor"/>
          <p:cNvSpPr/>
          <p:nvPr/>
        </p:nvSpPr>
        <p:spPr>
          <a:xfrm>
            <a:off x="8315325" y="7496175"/>
            <a:ext cx="314325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Off-Line y On-Line (Integración con el Sistema Central del Proveedor)</a:t>
            </a:r>
            <a:endParaRPr lang="en-US" sz="1500" dirty="0"/>
          </a:p>
        </p:txBody>
      </p:sp>
      <p:sp>
        <p:nvSpPr>
          <p:cNvPr id="22" name="Servicios"/>
          <p:cNvSpPr/>
          <p:nvPr/>
        </p:nvSpPr>
        <p:spPr>
          <a:xfrm>
            <a:off x="13192125" y="3857625"/>
            <a:ext cx="1952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Servicios</a:t>
            </a:r>
            <a:endParaRPr lang="en-US" sz="2625" dirty="0"/>
          </a:p>
        </p:txBody>
      </p:sp>
      <p:sp>
        <p:nvSpPr>
          <p:cNvPr id="23" name="Pagos a proveedores y acreedores de empresas corporativas o gran tamao"/>
          <p:cNvSpPr/>
          <p:nvPr/>
        </p:nvSpPr>
        <p:spPr>
          <a:xfrm>
            <a:off x="13649325" y="8181975"/>
            <a:ext cx="3895725"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Pagos a proveedores y acreedores de empresas corporativas o gran tamaño</a:t>
            </a:r>
            <a:endParaRPr lang="en-US" sz="1500" dirty="0"/>
          </a:p>
        </p:txBody>
      </p:sp>
      <p:sp>
        <p:nvSpPr>
          <p:cNvPr id="24" name="Servicio al cliente tienda integral epago"/>
          <p:cNvSpPr/>
          <p:nvPr/>
        </p:nvSpPr>
        <p:spPr>
          <a:xfrm>
            <a:off x="13649325" y="89344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Servicio al cliente (tienda integral epago)</a:t>
            </a:r>
            <a:endParaRPr lang="en-US" sz="1500" dirty="0"/>
          </a:p>
        </p:txBody>
      </p:sp>
      <p:sp>
        <p:nvSpPr>
          <p:cNvPr id="25" name="Centro de acopio para compaas de distribucin"/>
          <p:cNvSpPr/>
          <p:nvPr/>
        </p:nvSpPr>
        <p:spPr>
          <a:xfrm>
            <a:off x="13649325" y="7477125"/>
            <a:ext cx="3609975"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Centro de acopio para compañías de distribución</a:t>
            </a:r>
            <a:endParaRPr lang="en-US" sz="1500" dirty="0"/>
          </a:p>
        </p:txBody>
      </p:sp>
      <p:sp>
        <p:nvSpPr>
          <p:cNvPr id="26" name="Recaudacin de las facturas de proveedores"/>
          <p:cNvSpPr/>
          <p:nvPr/>
        </p:nvSpPr>
        <p:spPr>
          <a:xfrm>
            <a:off x="13620750" y="46101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de las facturas de proveedores</a:t>
            </a:r>
            <a:endParaRPr lang="en-US" sz="1500" dirty="0"/>
          </a:p>
        </p:txBody>
      </p:sp>
      <p:sp>
        <p:nvSpPr>
          <p:cNvPr id="27" name="Venta de tarjetas prepago pines electrnicos tiempo aire"/>
          <p:cNvSpPr/>
          <p:nvPr/>
        </p:nvSpPr>
        <p:spPr>
          <a:xfrm>
            <a:off x="13620750" y="5038725"/>
            <a:ext cx="38481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Venta de tarjetas prepago, pines electrónicos, tiempo, aire</a:t>
            </a:r>
            <a:endParaRPr lang="en-US" sz="1500" dirty="0"/>
          </a:p>
        </p:txBody>
      </p:sp>
      <p:sp>
        <p:nvSpPr>
          <p:cNvPr id="28" name="Pagos de planillas y pensiones"/>
          <p:cNvSpPr/>
          <p:nvPr/>
        </p:nvSpPr>
        <p:spPr>
          <a:xfrm>
            <a:off x="13620750" y="57150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Pagos de planillas y pensiones</a:t>
            </a:r>
            <a:endParaRPr lang="en-US" sz="1500" dirty="0"/>
          </a:p>
        </p:txBody>
      </p:sp>
      <p:sp>
        <p:nvSpPr>
          <p:cNvPr id="29" name="Servicios bsicos bancarios desembolsos de prstamos"/>
          <p:cNvSpPr/>
          <p:nvPr/>
        </p:nvSpPr>
        <p:spPr>
          <a:xfrm>
            <a:off x="13620750" y="6200775"/>
            <a:ext cx="367665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Servicios básicos bancarios (desembolsos de préstamos)</a:t>
            </a:r>
            <a:endParaRPr lang="en-US" sz="1500" dirty="0"/>
          </a:p>
        </p:txBody>
      </p:sp>
      <p:sp>
        <p:nvSpPr>
          <p:cNvPr id="30" name="Recarga de tarjetas de prepago bancarias"/>
          <p:cNvSpPr/>
          <p:nvPr/>
        </p:nvSpPr>
        <p:spPr>
          <a:xfrm>
            <a:off x="13620750" y="6915150"/>
            <a:ext cx="39243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Recarga de tarjetas de prepago bancarias</a:t>
            </a:r>
            <a:endParaRPr lang="en-US" sz="15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anim calcmode="lin" valueType="num">
                                      <p:cBhvr>
                                        <p:cTn id="23" dur="750" fill="hold"/>
                                        <p:tgtEl>
                                          <p:spTgt spid="8"/>
                                        </p:tgtEl>
                                        <p:attrNameLst>
                                          <p:attrName>ppt_x</p:attrName>
                                        </p:attrNameLst>
                                      </p:cBhvr>
                                      <p:tavLst>
                                        <p:tav tm="0">
                                          <p:val>
                                            <p:strVal val="#ppt_x"/>
                                          </p:val>
                                        </p:tav>
                                        <p:tav tm="100000">
                                          <p:val>
                                            <p:strVal val="#ppt_x"/>
                                          </p:val>
                                        </p:tav>
                                      </p:tavLst>
                                    </p:anim>
                                    <p:anim calcmode="lin" valueType="num">
                                      <p:cBhvr>
                                        <p:cTn id="24" dur="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anim calcmode="lin" valueType="num">
                                      <p:cBhvr>
                                        <p:cTn id="33" dur="750" fill="hold"/>
                                        <p:tgtEl>
                                          <p:spTgt spid="10"/>
                                        </p:tgtEl>
                                        <p:attrNameLst>
                                          <p:attrName>ppt_x</p:attrName>
                                        </p:attrNameLst>
                                      </p:cBhvr>
                                      <p:tavLst>
                                        <p:tav tm="0">
                                          <p:val>
                                            <p:strVal val="#ppt_x"/>
                                          </p:val>
                                        </p:tav>
                                        <p:tav tm="100000">
                                          <p:val>
                                            <p:strVal val="#ppt_x"/>
                                          </p:val>
                                        </p:tav>
                                      </p:tavLst>
                                    </p:anim>
                                    <p:anim calcmode="lin" valueType="num">
                                      <p:cBhvr>
                                        <p:cTn id="34" dur="7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anim calcmode="lin" valueType="num">
                                      <p:cBhvr>
                                        <p:cTn id="38" dur="750" fill="hold"/>
                                        <p:tgtEl>
                                          <p:spTgt spid="11"/>
                                        </p:tgtEl>
                                        <p:attrNameLst>
                                          <p:attrName>ppt_x</p:attrName>
                                        </p:attrNameLst>
                                      </p:cBhvr>
                                      <p:tavLst>
                                        <p:tav tm="0">
                                          <p:val>
                                            <p:strVal val="#ppt_x"/>
                                          </p:val>
                                        </p:tav>
                                        <p:tav tm="100000">
                                          <p:val>
                                            <p:strVal val="#ppt_x"/>
                                          </p:val>
                                        </p:tav>
                                      </p:tavLst>
                                    </p:anim>
                                    <p:anim calcmode="lin" valueType="num">
                                      <p:cBhvr>
                                        <p:cTn id="39" dur="75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750"/>
                                        <p:tgtEl>
                                          <p:spTgt spid="12"/>
                                        </p:tgtEl>
                                      </p:cBhvr>
                                    </p:animEffect>
                                    <p:anim calcmode="lin" valueType="num">
                                      <p:cBhvr>
                                        <p:cTn id="43" dur="750" fill="hold"/>
                                        <p:tgtEl>
                                          <p:spTgt spid="12"/>
                                        </p:tgtEl>
                                        <p:attrNameLst>
                                          <p:attrName>ppt_x</p:attrName>
                                        </p:attrNameLst>
                                      </p:cBhvr>
                                      <p:tavLst>
                                        <p:tav tm="0">
                                          <p:val>
                                            <p:strVal val="#ppt_x"/>
                                          </p:val>
                                        </p:tav>
                                        <p:tav tm="100000">
                                          <p:val>
                                            <p:strVal val="#ppt_x"/>
                                          </p:val>
                                        </p:tav>
                                      </p:tavLst>
                                    </p:anim>
                                    <p:anim calcmode="lin" valueType="num">
                                      <p:cBhvr>
                                        <p:cTn id="44" dur="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750"/>
                                        <p:tgtEl>
                                          <p:spTgt spid="13"/>
                                        </p:tgtEl>
                                      </p:cBhvr>
                                    </p:animEffect>
                                    <p:anim calcmode="lin" valueType="num">
                                      <p:cBhvr>
                                        <p:cTn id="48" dur="750" fill="hold"/>
                                        <p:tgtEl>
                                          <p:spTgt spid="13"/>
                                        </p:tgtEl>
                                        <p:attrNameLst>
                                          <p:attrName>ppt_x</p:attrName>
                                        </p:attrNameLst>
                                      </p:cBhvr>
                                      <p:tavLst>
                                        <p:tav tm="0">
                                          <p:val>
                                            <p:strVal val="#ppt_x"/>
                                          </p:val>
                                        </p:tav>
                                        <p:tav tm="100000">
                                          <p:val>
                                            <p:strVal val="#ppt_x"/>
                                          </p:val>
                                        </p:tav>
                                      </p:tavLst>
                                    </p:anim>
                                    <p:anim calcmode="lin" valueType="num">
                                      <p:cBhvr>
                                        <p:cTn id="49" dur="75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750"/>
                                        <p:tgtEl>
                                          <p:spTgt spid="14"/>
                                        </p:tgtEl>
                                      </p:cBhvr>
                                    </p:animEffect>
                                    <p:anim calcmode="lin" valueType="num">
                                      <p:cBhvr>
                                        <p:cTn id="53" dur="750" fill="hold"/>
                                        <p:tgtEl>
                                          <p:spTgt spid="14"/>
                                        </p:tgtEl>
                                        <p:attrNameLst>
                                          <p:attrName>ppt_x</p:attrName>
                                        </p:attrNameLst>
                                      </p:cBhvr>
                                      <p:tavLst>
                                        <p:tav tm="0">
                                          <p:val>
                                            <p:strVal val="#ppt_x"/>
                                          </p:val>
                                        </p:tav>
                                        <p:tav tm="100000">
                                          <p:val>
                                            <p:strVal val="#ppt_x"/>
                                          </p:val>
                                        </p:tav>
                                      </p:tavLst>
                                    </p:anim>
                                    <p:anim calcmode="lin" valueType="num">
                                      <p:cBhvr>
                                        <p:cTn id="54" dur="7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anim calcmode="lin" valueType="num">
                                      <p:cBhvr>
                                        <p:cTn id="58" dur="750" fill="hold"/>
                                        <p:tgtEl>
                                          <p:spTgt spid="15"/>
                                        </p:tgtEl>
                                        <p:attrNameLst>
                                          <p:attrName>ppt_x</p:attrName>
                                        </p:attrNameLst>
                                      </p:cBhvr>
                                      <p:tavLst>
                                        <p:tav tm="0">
                                          <p:val>
                                            <p:strVal val="#ppt_x"/>
                                          </p:val>
                                        </p:tav>
                                        <p:tav tm="100000">
                                          <p:val>
                                            <p:strVal val="#ppt_x"/>
                                          </p:val>
                                        </p:tav>
                                      </p:tavLst>
                                    </p:anim>
                                    <p:anim calcmode="lin" valueType="num">
                                      <p:cBhvr>
                                        <p:cTn id="59" dur="75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750"/>
                                        <p:tgtEl>
                                          <p:spTgt spid="16"/>
                                        </p:tgtEl>
                                      </p:cBhvr>
                                    </p:animEffect>
                                    <p:anim calcmode="lin" valueType="num">
                                      <p:cBhvr>
                                        <p:cTn id="63" dur="750" fill="hold"/>
                                        <p:tgtEl>
                                          <p:spTgt spid="16"/>
                                        </p:tgtEl>
                                        <p:attrNameLst>
                                          <p:attrName>ppt_x</p:attrName>
                                        </p:attrNameLst>
                                      </p:cBhvr>
                                      <p:tavLst>
                                        <p:tav tm="0">
                                          <p:val>
                                            <p:strVal val="#ppt_x"/>
                                          </p:val>
                                        </p:tav>
                                        <p:tav tm="100000">
                                          <p:val>
                                            <p:strVal val="#ppt_x"/>
                                          </p:val>
                                        </p:tav>
                                      </p:tavLst>
                                    </p:anim>
                                    <p:anim calcmode="lin" valueType="num">
                                      <p:cBhvr>
                                        <p:cTn id="64" dur="75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50"/>
                                        <p:tgtEl>
                                          <p:spTgt spid="17"/>
                                        </p:tgtEl>
                                      </p:cBhvr>
                                    </p:animEffect>
                                    <p:anim calcmode="lin" valueType="num">
                                      <p:cBhvr>
                                        <p:cTn id="68" dur="750" fill="hold"/>
                                        <p:tgtEl>
                                          <p:spTgt spid="17"/>
                                        </p:tgtEl>
                                        <p:attrNameLst>
                                          <p:attrName>ppt_x</p:attrName>
                                        </p:attrNameLst>
                                      </p:cBhvr>
                                      <p:tavLst>
                                        <p:tav tm="0">
                                          <p:val>
                                            <p:strVal val="#ppt_x"/>
                                          </p:val>
                                        </p:tav>
                                        <p:tav tm="100000">
                                          <p:val>
                                            <p:strVal val="#ppt_x"/>
                                          </p:val>
                                        </p:tav>
                                      </p:tavLst>
                                    </p:anim>
                                    <p:anim calcmode="lin" valueType="num">
                                      <p:cBhvr>
                                        <p:cTn id="69" dur="75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strVal val="#ppt_x"/>
                                          </p:val>
                                        </p:tav>
                                        <p:tav tm="100000">
                                          <p:val>
                                            <p:strVal val="#ppt_x"/>
                                          </p:val>
                                        </p:tav>
                                      </p:tavLst>
                                    </p:anim>
                                    <p:anim calcmode="lin" valueType="num">
                                      <p:cBhvr>
                                        <p:cTn id="74" dur="75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750"/>
                                        <p:tgtEl>
                                          <p:spTgt spid="19"/>
                                        </p:tgtEl>
                                      </p:cBhvr>
                                    </p:animEffect>
                                    <p:anim calcmode="lin" valueType="num">
                                      <p:cBhvr>
                                        <p:cTn id="78" dur="750" fill="hold"/>
                                        <p:tgtEl>
                                          <p:spTgt spid="19"/>
                                        </p:tgtEl>
                                        <p:attrNameLst>
                                          <p:attrName>ppt_x</p:attrName>
                                        </p:attrNameLst>
                                      </p:cBhvr>
                                      <p:tavLst>
                                        <p:tav tm="0">
                                          <p:val>
                                            <p:strVal val="#ppt_x"/>
                                          </p:val>
                                        </p:tav>
                                        <p:tav tm="100000">
                                          <p:val>
                                            <p:strVal val="#ppt_x"/>
                                          </p:val>
                                        </p:tav>
                                      </p:tavLst>
                                    </p:anim>
                                    <p:anim calcmode="lin" valueType="num">
                                      <p:cBhvr>
                                        <p:cTn id="79" dur="75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750"/>
                                        <p:tgtEl>
                                          <p:spTgt spid="20"/>
                                        </p:tgtEl>
                                      </p:cBhvr>
                                    </p:animEffect>
                                    <p:anim calcmode="lin" valueType="num">
                                      <p:cBhvr>
                                        <p:cTn id="83" dur="750" fill="hold"/>
                                        <p:tgtEl>
                                          <p:spTgt spid="20"/>
                                        </p:tgtEl>
                                        <p:attrNameLst>
                                          <p:attrName>ppt_x</p:attrName>
                                        </p:attrNameLst>
                                      </p:cBhvr>
                                      <p:tavLst>
                                        <p:tav tm="0">
                                          <p:val>
                                            <p:strVal val="#ppt_x"/>
                                          </p:val>
                                        </p:tav>
                                        <p:tav tm="100000">
                                          <p:val>
                                            <p:strVal val="#ppt_x"/>
                                          </p:val>
                                        </p:tav>
                                      </p:tavLst>
                                    </p:anim>
                                    <p:anim calcmode="lin" valueType="num">
                                      <p:cBhvr>
                                        <p:cTn id="84" dur="75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750"/>
                                        <p:tgtEl>
                                          <p:spTgt spid="21"/>
                                        </p:tgtEl>
                                      </p:cBhvr>
                                    </p:animEffect>
                                    <p:anim calcmode="lin" valueType="num">
                                      <p:cBhvr>
                                        <p:cTn id="88" dur="750" fill="hold"/>
                                        <p:tgtEl>
                                          <p:spTgt spid="21"/>
                                        </p:tgtEl>
                                        <p:attrNameLst>
                                          <p:attrName>ppt_x</p:attrName>
                                        </p:attrNameLst>
                                      </p:cBhvr>
                                      <p:tavLst>
                                        <p:tav tm="0">
                                          <p:val>
                                            <p:strVal val="#ppt_x"/>
                                          </p:val>
                                        </p:tav>
                                        <p:tav tm="100000">
                                          <p:val>
                                            <p:strVal val="#ppt_x"/>
                                          </p:val>
                                        </p:tav>
                                      </p:tavLst>
                                    </p:anim>
                                    <p:anim calcmode="lin" valueType="num">
                                      <p:cBhvr>
                                        <p:cTn id="89" dur="75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750"/>
                                        <p:tgtEl>
                                          <p:spTgt spid="22"/>
                                        </p:tgtEl>
                                      </p:cBhvr>
                                    </p:animEffect>
                                    <p:anim calcmode="lin" valueType="num">
                                      <p:cBhvr>
                                        <p:cTn id="93" dur="750" fill="hold"/>
                                        <p:tgtEl>
                                          <p:spTgt spid="22"/>
                                        </p:tgtEl>
                                        <p:attrNameLst>
                                          <p:attrName>ppt_x</p:attrName>
                                        </p:attrNameLst>
                                      </p:cBhvr>
                                      <p:tavLst>
                                        <p:tav tm="0">
                                          <p:val>
                                            <p:strVal val="#ppt_x"/>
                                          </p:val>
                                        </p:tav>
                                        <p:tav tm="100000">
                                          <p:val>
                                            <p:strVal val="#ppt_x"/>
                                          </p:val>
                                        </p:tav>
                                      </p:tavLst>
                                    </p:anim>
                                    <p:anim calcmode="lin" valueType="num">
                                      <p:cBhvr>
                                        <p:cTn id="94" dur="75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750"/>
                                        <p:tgtEl>
                                          <p:spTgt spid="23"/>
                                        </p:tgtEl>
                                      </p:cBhvr>
                                    </p:animEffect>
                                    <p:anim calcmode="lin" valueType="num">
                                      <p:cBhvr>
                                        <p:cTn id="98" dur="750" fill="hold"/>
                                        <p:tgtEl>
                                          <p:spTgt spid="23"/>
                                        </p:tgtEl>
                                        <p:attrNameLst>
                                          <p:attrName>ppt_x</p:attrName>
                                        </p:attrNameLst>
                                      </p:cBhvr>
                                      <p:tavLst>
                                        <p:tav tm="0">
                                          <p:val>
                                            <p:strVal val="#ppt_x"/>
                                          </p:val>
                                        </p:tav>
                                        <p:tav tm="100000">
                                          <p:val>
                                            <p:strVal val="#ppt_x"/>
                                          </p:val>
                                        </p:tav>
                                      </p:tavLst>
                                    </p:anim>
                                    <p:anim calcmode="lin" valueType="num">
                                      <p:cBhvr>
                                        <p:cTn id="99" dur="750" fill="hold"/>
                                        <p:tgtEl>
                                          <p:spTgt spid="2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750"/>
                                        <p:tgtEl>
                                          <p:spTgt spid="24"/>
                                        </p:tgtEl>
                                      </p:cBhvr>
                                    </p:animEffect>
                                    <p:anim calcmode="lin" valueType="num">
                                      <p:cBhvr>
                                        <p:cTn id="103" dur="750" fill="hold"/>
                                        <p:tgtEl>
                                          <p:spTgt spid="24"/>
                                        </p:tgtEl>
                                        <p:attrNameLst>
                                          <p:attrName>ppt_x</p:attrName>
                                        </p:attrNameLst>
                                      </p:cBhvr>
                                      <p:tavLst>
                                        <p:tav tm="0">
                                          <p:val>
                                            <p:strVal val="#ppt_x"/>
                                          </p:val>
                                        </p:tav>
                                        <p:tav tm="100000">
                                          <p:val>
                                            <p:strVal val="#ppt_x"/>
                                          </p:val>
                                        </p:tav>
                                      </p:tavLst>
                                    </p:anim>
                                    <p:anim calcmode="lin" valueType="num">
                                      <p:cBhvr>
                                        <p:cTn id="104" dur="750" fill="hold"/>
                                        <p:tgtEl>
                                          <p:spTgt spid="2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750"/>
                                        <p:tgtEl>
                                          <p:spTgt spid="25"/>
                                        </p:tgtEl>
                                      </p:cBhvr>
                                    </p:animEffect>
                                    <p:anim calcmode="lin" valueType="num">
                                      <p:cBhvr>
                                        <p:cTn id="108" dur="750" fill="hold"/>
                                        <p:tgtEl>
                                          <p:spTgt spid="25"/>
                                        </p:tgtEl>
                                        <p:attrNameLst>
                                          <p:attrName>ppt_x</p:attrName>
                                        </p:attrNameLst>
                                      </p:cBhvr>
                                      <p:tavLst>
                                        <p:tav tm="0">
                                          <p:val>
                                            <p:strVal val="#ppt_x"/>
                                          </p:val>
                                        </p:tav>
                                        <p:tav tm="100000">
                                          <p:val>
                                            <p:strVal val="#ppt_x"/>
                                          </p:val>
                                        </p:tav>
                                      </p:tavLst>
                                    </p:anim>
                                    <p:anim calcmode="lin" valueType="num">
                                      <p:cBhvr>
                                        <p:cTn id="109" dur="750" fill="hold"/>
                                        <p:tgtEl>
                                          <p:spTgt spid="2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750"/>
                                        <p:tgtEl>
                                          <p:spTgt spid="26"/>
                                        </p:tgtEl>
                                      </p:cBhvr>
                                    </p:animEffect>
                                    <p:anim calcmode="lin" valueType="num">
                                      <p:cBhvr>
                                        <p:cTn id="113" dur="750" fill="hold"/>
                                        <p:tgtEl>
                                          <p:spTgt spid="26"/>
                                        </p:tgtEl>
                                        <p:attrNameLst>
                                          <p:attrName>ppt_x</p:attrName>
                                        </p:attrNameLst>
                                      </p:cBhvr>
                                      <p:tavLst>
                                        <p:tav tm="0">
                                          <p:val>
                                            <p:strVal val="#ppt_x"/>
                                          </p:val>
                                        </p:tav>
                                        <p:tav tm="100000">
                                          <p:val>
                                            <p:strVal val="#ppt_x"/>
                                          </p:val>
                                        </p:tav>
                                      </p:tavLst>
                                    </p:anim>
                                    <p:anim calcmode="lin" valueType="num">
                                      <p:cBhvr>
                                        <p:cTn id="114" dur="750" fill="hold"/>
                                        <p:tgtEl>
                                          <p:spTgt spid="2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750"/>
                                        <p:tgtEl>
                                          <p:spTgt spid="27"/>
                                        </p:tgtEl>
                                      </p:cBhvr>
                                    </p:animEffect>
                                    <p:anim calcmode="lin" valueType="num">
                                      <p:cBhvr>
                                        <p:cTn id="118" dur="750" fill="hold"/>
                                        <p:tgtEl>
                                          <p:spTgt spid="27"/>
                                        </p:tgtEl>
                                        <p:attrNameLst>
                                          <p:attrName>ppt_x</p:attrName>
                                        </p:attrNameLst>
                                      </p:cBhvr>
                                      <p:tavLst>
                                        <p:tav tm="0">
                                          <p:val>
                                            <p:strVal val="#ppt_x"/>
                                          </p:val>
                                        </p:tav>
                                        <p:tav tm="100000">
                                          <p:val>
                                            <p:strVal val="#ppt_x"/>
                                          </p:val>
                                        </p:tav>
                                      </p:tavLst>
                                    </p:anim>
                                    <p:anim calcmode="lin" valueType="num">
                                      <p:cBhvr>
                                        <p:cTn id="119" dur="750" fill="hold"/>
                                        <p:tgtEl>
                                          <p:spTgt spid="2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750"/>
                                        <p:tgtEl>
                                          <p:spTgt spid="28"/>
                                        </p:tgtEl>
                                      </p:cBhvr>
                                    </p:animEffect>
                                    <p:anim calcmode="lin" valueType="num">
                                      <p:cBhvr>
                                        <p:cTn id="123" dur="750" fill="hold"/>
                                        <p:tgtEl>
                                          <p:spTgt spid="28"/>
                                        </p:tgtEl>
                                        <p:attrNameLst>
                                          <p:attrName>ppt_x</p:attrName>
                                        </p:attrNameLst>
                                      </p:cBhvr>
                                      <p:tavLst>
                                        <p:tav tm="0">
                                          <p:val>
                                            <p:strVal val="#ppt_x"/>
                                          </p:val>
                                        </p:tav>
                                        <p:tav tm="100000">
                                          <p:val>
                                            <p:strVal val="#ppt_x"/>
                                          </p:val>
                                        </p:tav>
                                      </p:tavLst>
                                    </p:anim>
                                    <p:anim calcmode="lin" valueType="num">
                                      <p:cBhvr>
                                        <p:cTn id="124" dur="750" fill="hold"/>
                                        <p:tgtEl>
                                          <p:spTgt spid="2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750"/>
                                        <p:tgtEl>
                                          <p:spTgt spid="29"/>
                                        </p:tgtEl>
                                      </p:cBhvr>
                                    </p:animEffect>
                                    <p:anim calcmode="lin" valueType="num">
                                      <p:cBhvr>
                                        <p:cTn id="128" dur="750" fill="hold"/>
                                        <p:tgtEl>
                                          <p:spTgt spid="29"/>
                                        </p:tgtEl>
                                        <p:attrNameLst>
                                          <p:attrName>ppt_x</p:attrName>
                                        </p:attrNameLst>
                                      </p:cBhvr>
                                      <p:tavLst>
                                        <p:tav tm="0">
                                          <p:val>
                                            <p:strVal val="#ppt_x"/>
                                          </p:val>
                                        </p:tav>
                                        <p:tav tm="100000">
                                          <p:val>
                                            <p:strVal val="#ppt_x"/>
                                          </p:val>
                                        </p:tav>
                                      </p:tavLst>
                                    </p:anim>
                                    <p:anim calcmode="lin" valueType="num">
                                      <p:cBhvr>
                                        <p:cTn id="129" dur="750" fill="hold"/>
                                        <p:tgtEl>
                                          <p:spTgt spid="29"/>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750"/>
                                        <p:tgtEl>
                                          <p:spTgt spid="30"/>
                                        </p:tgtEl>
                                      </p:cBhvr>
                                    </p:animEffect>
                                    <p:anim calcmode="lin" valueType="num">
                                      <p:cBhvr>
                                        <p:cTn id="133" dur="750" fill="hold"/>
                                        <p:tgtEl>
                                          <p:spTgt spid="30"/>
                                        </p:tgtEl>
                                        <p:attrNameLst>
                                          <p:attrName>ppt_x</p:attrName>
                                        </p:attrNameLst>
                                      </p:cBhvr>
                                      <p:tavLst>
                                        <p:tav tm="0">
                                          <p:val>
                                            <p:strVal val="#ppt_x"/>
                                          </p:val>
                                        </p:tav>
                                        <p:tav tm="100000">
                                          <p:val>
                                            <p:strVal val="#ppt_x"/>
                                          </p:val>
                                        </p:tav>
                                      </p:tavLst>
                                    </p:anim>
                                    <p:anim calcmode="lin" valueType="num">
                                      <p:cBhvr>
                                        <p:cTn id="134" dur="75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Rectangle 3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96075" y="3971925"/>
            <a:ext cx="6153150" cy="6315075"/>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pic>
        <p:nvPicPr>
          <p:cNvPr id="4" name="Group 8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86700" y="5467350"/>
            <a:ext cx="3533775" cy="3390900"/>
          </a:xfrm>
          <a:prstGeom prst="rect">
            <a:avLst/>
          </a:prstGeom>
        </p:spPr>
      </p:pic>
      <p:pic>
        <p:nvPicPr>
          <p:cNvPr id="5" name="Group 88"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3296900" y="5410200"/>
            <a:ext cx="3571875" cy="1333500"/>
          </a:xfrm>
          <a:prstGeom prst="rect">
            <a:avLst/>
          </a:prstGeom>
        </p:spPr>
      </p:pic>
      <p:pic>
        <p:nvPicPr>
          <p:cNvPr id="6" name="Group 6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981950" y="619125"/>
            <a:ext cx="3265112" cy="942975"/>
          </a:xfrm>
          <a:prstGeom prst="rect">
            <a:avLst/>
          </a:prstGeom>
        </p:spPr>
      </p:pic>
      <p:sp>
        <p:nvSpPr>
          <p:cNvPr id="7" name="Outsourcing Tecnolgico"/>
          <p:cNvSpPr/>
          <p:nvPr/>
        </p:nvSpPr>
        <p:spPr>
          <a:xfrm>
            <a:off x="7886700" y="2428875"/>
            <a:ext cx="67627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Outsourcing Tecnológico</a:t>
            </a:r>
            <a:endParaRPr lang="en-US" sz="3778" dirty="0"/>
          </a:p>
        </p:txBody>
      </p:sp>
      <p:sp>
        <p:nvSpPr>
          <p:cNvPr id="8" name="Componentes"/>
          <p:cNvSpPr/>
          <p:nvPr/>
        </p:nvSpPr>
        <p:spPr>
          <a:xfrm>
            <a:off x="7886700" y="4752975"/>
            <a:ext cx="2714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Componentes</a:t>
            </a:r>
            <a:endParaRPr lang="en-US" sz="2625" dirty="0"/>
          </a:p>
        </p:txBody>
      </p:sp>
      <p:sp>
        <p:nvSpPr>
          <p:cNvPr id="9" name="Lnea de Negocio"/>
          <p:cNvSpPr/>
          <p:nvPr/>
        </p:nvSpPr>
        <p:spPr>
          <a:xfrm>
            <a:off x="7886700" y="2009775"/>
            <a:ext cx="4667250"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Línea de Negocio</a:t>
            </a:r>
            <a:endParaRPr lang="en-US" sz="3000" dirty="0"/>
          </a:p>
        </p:txBody>
      </p:sp>
      <p:sp>
        <p:nvSpPr>
          <p:cNvPr id="10" name="Diseado slo para instituciones gubernamentales"/>
          <p:cNvSpPr/>
          <p:nvPr/>
        </p:nvSpPr>
        <p:spPr>
          <a:xfrm>
            <a:off x="8315325" y="5467350"/>
            <a:ext cx="30099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Diseñado sólo para instituciones gubernamentales</a:t>
            </a:r>
            <a:endParaRPr lang="en-US" sz="1500" dirty="0"/>
          </a:p>
        </p:txBody>
      </p:sp>
      <p:sp>
        <p:nvSpPr>
          <p:cNvPr id="11" name="Outsourcing de infraestructura"/>
          <p:cNvSpPr/>
          <p:nvPr/>
        </p:nvSpPr>
        <p:spPr>
          <a:xfrm>
            <a:off x="8315325" y="6238875"/>
            <a:ext cx="30099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Outsourcing de infraestructura</a:t>
            </a:r>
            <a:endParaRPr lang="en-US" sz="1500" dirty="0"/>
          </a:p>
        </p:txBody>
      </p:sp>
      <p:sp>
        <p:nvSpPr>
          <p:cNvPr id="12" name="Equipos hardware"/>
          <p:cNvSpPr/>
          <p:nvPr/>
        </p:nvSpPr>
        <p:spPr>
          <a:xfrm>
            <a:off x="8315325" y="6743700"/>
            <a:ext cx="30099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Equipos (hardware)</a:t>
            </a:r>
            <a:endParaRPr lang="en-US" sz="1500" dirty="0"/>
          </a:p>
        </p:txBody>
      </p:sp>
      <p:sp>
        <p:nvSpPr>
          <p:cNvPr id="13" name="Programas software"/>
          <p:cNvSpPr/>
          <p:nvPr/>
        </p:nvSpPr>
        <p:spPr>
          <a:xfrm>
            <a:off x="8315325" y="7248525"/>
            <a:ext cx="30099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Programas (software)</a:t>
            </a:r>
            <a:endParaRPr lang="en-US" sz="1500" dirty="0"/>
          </a:p>
        </p:txBody>
      </p:sp>
      <p:sp>
        <p:nvSpPr>
          <p:cNvPr id="14" name="Comunicaciones"/>
          <p:cNvSpPr/>
          <p:nvPr/>
        </p:nvSpPr>
        <p:spPr>
          <a:xfrm>
            <a:off x="8315325" y="7753350"/>
            <a:ext cx="30099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Comunicaciones</a:t>
            </a:r>
            <a:endParaRPr lang="en-US" sz="1500" dirty="0"/>
          </a:p>
        </p:txBody>
      </p:sp>
      <p:sp>
        <p:nvSpPr>
          <p:cNvPr id="15" name="Integracin directamente al servidor del proveedor de servicios"/>
          <p:cNvSpPr/>
          <p:nvPr/>
        </p:nvSpPr>
        <p:spPr>
          <a:xfrm>
            <a:off x="8315325" y="8267700"/>
            <a:ext cx="31242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Integración directamente al servidor del proveedor de servicios</a:t>
            </a:r>
            <a:endParaRPr lang="en-US" sz="1500" dirty="0"/>
          </a:p>
        </p:txBody>
      </p:sp>
      <p:sp>
        <p:nvSpPr>
          <p:cNvPr id="16" name="Servicios"/>
          <p:cNvSpPr/>
          <p:nvPr/>
        </p:nvSpPr>
        <p:spPr>
          <a:xfrm>
            <a:off x="13296900" y="4772025"/>
            <a:ext cx="1952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Servicios</a:t>
            </a:r>
            <a:endParaRPr lang="en-US" sz="2625" dirty="0"/>
          </a:p>
        </p:txBody>
      </p:sp>
      <p:sp>
        <p:nvSpPr>
          <p:cNvPr id="17" name="Recaudacin de pagos propios de la agencia de servicios de gobierno"/>
          <p:cNvSpPr/>
          <p:nvPr/>
        </p:nvSpPr>
        <p:spPr>
          <a:xfrm>
            <a:off x="13725525" y="5429250"/>
            <a:ext cx="31623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de pagos propios de la agencia de servicios de gobierno</a:t>
            </a:r>
            <a:endParaRPr lang="en-US" sz="1500" dirty="0"/>
          </a:p>
        </p:txBody>
      </p:sp>
      <p:sp>
        <p:nvSpPr>
          <p:cNvPr id="18" name="Integracin de otros servicios de valor agregado"/>
          <p:cNvSpPr/>
          <p:nvPr/>
        </p:nvSpPr>
        <p:spPr>
          <a:xfrm>
            <a:off x="13725525" y="6153150"/>
            <a:ext cx="300990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Integración de otros servicios de valor agregado</a:t>
            </a:r>
            <a:endParaRPr lang="en-US" sz="15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anim calcmode="lin" valueType="num">
                                      <p:cBhvr>
                                        <p:cTn id="23" dur="750" fill="hold"/>
                                        <p:tgtEl>
                                          <p:spTgt spid="8"/>
                                        </p:tgtEl>
                                        <p:attrNameLst>
                                          <p:attrName>ppt_x</p:attrName>
                                        </p:attrNameLst>
                                      </p:cBhvr>
                                      <p:tavLst>
                                        <p:tav tm="0">
                                          <p:val>
                                            <p:strVal val="#ppt_x"/>
                                          </p:val>
                                        </p:tav>
                                        <p:tav tm="100000">
                                          <p:val>
                                            <p:strVal val="#ppt_x"/>
                                          </p:val>
                                        </p:tav>
                                      </p:tavLst>
                                    </p:anim>
                                    <p:anim calcmode="lin" valueType="num">
                                      <p:cBhvr>
                                        <p:cTn id="24" dur="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anim calcmode="lin" valueType="num">
                                      <p:cBhvr>
                                        <p:cTn id="33" dur="750" fill="hold"/>
                                        <p:tgtEl>
                                          <p:spTgt spid="10"/>
                                        </p:tgtEl>
                                        <p:attrNameLst>
                                          <p:attrName>ppt_x</p:attrName>
                                        </p:attrNameLst>
                                      </p:cBhvr>
                                      <p:tavLst>
                                        <p:tav tm="0">
                                          <p:val>
                                            <p:strVal val="#ppt_x"/>
                                          </p:val>
                                        </p:tav>
                                        <p:tav tm="100000">
                                          <p:val>
                                            <p:strVal val="#ppt_x"/>
                                          </p:val>
                                        </p:tav>
                                      </p:tavLst>
                                    </p:anim>
                                    <p:anim calcmode="lin" valueType="num">
                                      <p:cBhvr>
                                        <p:cTn id="34" dur="7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anim calcmode="lin" valueType="num">
                                      <p:cBhvr>
                                        <p:cTn id="38" dur="750" fill="hold"/>
                                        <p:tgtEl>
                                          <p:spTgt spid="11"/>
                                        </p:tgtEl>
                                        <p:attrNameLst>
                                          <p:attrName>ppt_x</p:attrName>
                                        </p:attrNameLst>
                                      </p:cBhvr>
                                      <p:tavLst>
                                        <p:tav tm="0">
                                          <p:val>
                                            <p:strVal val="#ppt_x"/>
                                          </p:val>
                                        </p:tav>
                                        <p:tav tm="100000">
                                          <p:val>
                                            <p:strVal val="#ppt_x"/>
                                          </p:val>
                                        </p:tav>
                                      </p:tavLst>
                                    </p:anim>
                                    <p:anim calcmode="lin" valueType="num">
                                      <p:cBhvr>
                                        <p:cTn id="39" dur="75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750"/>
                                        <p:tgtEl>
                                          <p:spTgt spid="12"/>
                                        </p:tgtEl>
                                      </p:cBhvr>
                                    </p:animEffect>
                                    <p:anim calcmode="lin" valueType="num">
                                      <p:cBhvr>
                                        <p:cTn id="43" dur="750" fill="hold"/>
                                        <p:tgtEl>
                                          <p:spTgt spid="12"/>
                                        </p:tgtEl>
                                        <p:attrNameLst>
                                          <p:attrName>ppt_x</p:attrName>
                                        </p:attrNameLst>
                                      </p:cBhvr>
                                      <p:tavLst>
                                        <p:tav tm="0">
                                          <p:val>
                                            <p:strVal val="#ppt_x"/>
                                          </p:val>
                                        </p:tav>
                                        <p:tav tm="100000">
                                          <p:val>
                                            <p:strVal val="#ppt_x"/>
                                          </p:val>
                                        </p:tav>
                                      </p:tavLst>
                                    </p:anim>
                                    <p:anim calcmode="lin" valueType="num">
                                      <p:cBhvr>
                                        <p:cTn id="44" dur="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750"/>
                                        <p:tgtEl>
                                          <p:spTgt spid="13"/>
                                        </p:tgtEl>
                                      </p:cBhvr>
                                    </p:animEffect>
                                    <p:anim calcmode="lin" valueType="num">
                                      <p:cBhvr>
                                        <p:cTn id="48" dur="750" fill="hold"/>
                                        <p:tgtEl>
                                          <p:spTgt spid="13"/>
                                        </p:tgtEl>
                                        <p:attrNameLst>
                                          <p:attrName>ppt_x</p:attrName>
                                        </p:attrNameLst>
                                      </p:cBhvr>
                                      <p:tavLst>
                                        <p:tav tm="0">
                                          <p:val>
                                            <p:strVal val="#ppt_x"/>
                                          </p:val>
                                        </p:tav>
                                        <p:tav tm="100000">
                                          <p:val>
                                            <p:strVal val="#ppt_x"/>
                                          </p:val>
                                        </p:tav>
                                      </p:tavLst>
                                    </p:anim>
                                    <p:anim calcmode="lin" valueType="num">
                                      <p:cBhvr>
                                        <p:cTn id="49" dur="75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750"/>
                                        <p:tgtEl>
                                          <p:spTgt spid="14"/>
                                        </p:tgtEl>
                                      </p:cBhvr>
                                    </p:animEffect>
                                    <p:anim calcmode="lin" valueType="num">
                                      <p:cBhvr>
                                        <p:cTn id="53" dur="750" fill="hold"/>
                                        <p:tgtEl>
                                          <p:spTgt spid="14"/>
                                        </p:tgtEl>
                                        <p:attrNameLst>
                                          <p:attrName>ppt_x</p:attrName>
                                        </p:attrNameLst>
                                      </p:cBhvr>
                                      <p:tavLst>
                                        <p:tav tm="0">
                                          <p:val>
                                            <p:strVal val="#ppt_x"/>
                                          </p:val>
                                        </p:tav>
                                        <p:tav tm="100000">
                                          <p:val>
                                            <p:strVal val="#ppt_x"/>
                                          </p:val>
                                        </p:tav>
                                      </p:tavLst>
                                    </p:anim>
                                    <p:anim calcmode="lin" valueType="num">
                                      <p:cBhvr>
                                        <p:cTn id="54" dur="7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anim calcmode="lin" valueType="num">
                                      <p:cBhvr>
                                        <p:cTn id="58" dur="750" fill="hold"/>
                                        <p:tgtEl>
                                          <p:spTgt spid="15"/>
                                        </p:tgtEl>
                                        <p:attrNameLst>
                                          <p:attrName>ppt_x</p:attrName>
                                        </p:attrNameLst>
                                      </p:cBhvr>
                                      <p:tavLst>
                                        <p:tav tm="0">
                                          <p:val>
                                            <p:strVal val="#ppt_x"/>
                                          </p:val>
                                        </p:tav>
                                        <p:tav tm="100000">
                                          <p:val>
                                            <p:strVal val="#ppt_x"/>
                                          </p:val>
                                        </p:tav>
                                      </p:tavLst>
                                    </p:anim>
                                    <p:anim calcmode="lin" valueType="num">
                                      <p:cBhvr>
                                        <p:cTn id="59" dur="75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750"/>
                                        <p:tgtEl>
                                          <p:spTgt spid="16"/>
                                        </p:tgtEl>
                                      </p:cBhvr>
                                    </p:animEffect>
                                    <p:anim calcmode="lin" valueType="num">
                                      <p:cBhvr>
                                        <p:cTn id="63" dur="750" fill="hold"/>
                                        <p:tgtEl>
                                          <p:spTgt spid="16"/>
                                        </p:tgtEl>
                                        <p:attrNameLst>
                                          <p:attrName>ppt_x</p:attrName>
                                        </p:attrNameLst>
                                      </p:cBhvr>
                                      <p:tavLst>
                                        <p:tav tm="0">
                                          <p:val>
                                            <p:strVal val="#ppt_x"/>
                                          </p:val>
                                        </p:tav>
                                        <p:tav tm="100000">
                                          <p:val>
                                            <p:strVal val="#ppt_x"/>
                                          </p:val>
                                        </p:tav>
                                      </p:tavLst>
                                    </p:anim>
                                    <p:anim calcmode="lin" valueType="num">
                                      <p:cBhvr>
                                        <p:cTn id="64" dur="75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50"/>
                                        <p:tgtEl>
                                          <p:spTgt spid="17"/>
                                        </p:tgtEl>
                                      </p:cBhvr>
                                    </p:animEffect>
                                    <p:anim calcmode="lin" valueType="num">
                                      <p:cBhvr>
                                        <p:cTn id="68" dur="750" fill="hold"/>
                                        <p:tgtEl>
                                          <p:spTgt spid="17"/>
                                        </p:tgtEl>
                                        <p:attrNameLst>
                                          <p:attrName>ppt_x</p:attrName>
                                        </p:attrNameLst>
                                      </p:cBhvr>
                                      <p:tavLst>
                                        <p:tav tm="0">
                                          <p:val>
                                            <p:strVal val="#ppt_x"/>
                                          </p:val>
                                        </p:tav>
                                        <p:tav tm="100000">
                                          <p:val>
                                            <p:strVal val="#ppt_x"/>
                                          </p:val>
                                        </p:tav>
                                      </p:tavLst>
                                    </p:anim>
                                    <p:anim calcmode="lin" valueType="num">
                                      <p:cBhvr>
                                        <p:cTn id="69" dur="75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strVal val="#ppt_x"/>
                                          </p:val>
                                        </p:tav>
                                        <p:tav tm="100000">
                                          <p:val>
                                            <p:strVal val="#ppt_x"/>
                                          </p:val>
                                        </p:tav>
                                      </p:tavLst>
                                    </p:anim>
                                    <p:anim calcmode="lin" valueType="num">
                                      <p:cBhvr>
                                        <p:cTn id="74"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Rectangle 3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96075" y="2705100"/>
            <a:ext cx="4305300" cy="7581900"/>
          </a:xfrm>
          <a:prstGeom prst="rect">
            <a:avLst/>
          </a:prstGeom>
        </p:spPr>
      </p:pic>
      <p:pic>
        <p:nvPicPr>
          <p:cNvPr id="3" name="Rectangle 3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592300" y="2705100"/>
            <a:ext cx="3695700" cy="7581900"/>
          </a:xfrm>
          <a:prstGeom prst="rect">
            <a:avLst/>
          </a:prstGeom>
        </p:spPr>
      </p:pic>
      <p:pic>
        <p:nvPicPr>
          <p:cNvPr id="4" name="Rectangle 32" descr="preencoded.png"/>
          <p:cNvPicPr>
            <a:picLocks noChangeAspect="1"/>
          </p:cNvPicPr>
          <p:nvPr/>
        </p:nvPicPr>
        <p:blipFill>
          <a:blip r:embed="rId7"/>
          <a:srcRect/>
          <a:stretch/>
        </p:blipFill>
        <p:spPr>
          <a:xfrm>
            <a:off x="0" y="0"/>
            <a:ext cx="6705600" cy="10287000"/>
          </a:xfrm>
          <a:prstGeom prst="rect">
            <a:avLst/>
          </a:prstGeom>
        </p:spPr>
      </p:pic>
      <p:pic>
        <p:nvPicPr>
          <p:cNvPr id="5" name="Group 68"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81950" y="619125"/>
            <a:ext cx="3265112" cy="942975"/>
          </a:xfrm>
          <a:prstGeom prst="rect">
            <a:avLst/>
          </a:prstGeom>
        </p:spPr>
      </p:pic>
      <p:sp>
        <p:nvSpPr>
          <p:cNvPr id="6" name="Clientes Objetivo Principales"/>
          <p:cNvSpPr/>
          <p:nvPr/>
        </p:nvSpPr>
        <p:spPr>
          <a:xfrm>
            <a:off x="7886700" y="1876425"/>
            <a:ext cx="67627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Clientes Objetivo Principales</a:t>
            </a:r>
            <a:endParaRPr lang="en-US" sz="3778" dirty="0"/>
          </a:p>
        </p:txBody>
      </p:sp>
      <p:sp>
        <p:nvSpPr>
          <p:cNvPr id="7" name="name_01"/>
          <p:cNvSpPr/>
          <p:nvPr/>
        </p:nvSpPr>
        <p:spPr>
          <a:xfrm>
            <a:off x="7791450" y="3067050"/>
            <a:ext cx="504825"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SemiBold" pitchFamily="34" charset="0"/>
                <a:ea typeface="Poppins SemiBold" pitchFamily="34" charset="-122"/>
                <a:cs typeface="Poppins SemiBold" pitchFamily="34" charset="-120"/>
              </a:rPr>
              <a:t>01</a:t>
            </a:r>
            <a:endParaRPr lang="en-US" sz="3778" dirty="0"/>
          </a:p>
        </p:txBody>
      </p:sp>
      <p:sp>
        <p:nvSpPr>
          <p:cNvPr id="8" name="name_04"/>
          <p:cNvSpPr/>
          <p:nvPr/>
        </p:nvSpPr>
        <p:spPr>
          <a:xfrm>
            <a:off x="15230475" y="3067050"/>
            <a:ext cx="733425"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SemiBold" pitchFamily="34" charset="0"/>
                <a:ea typeface="Poppins SemiBold" pitchFamily="34" charset="-122"/>
                <a:cs typeface="Poppins SemiBold" pitchFamily="34" charset="-120"/>
              </a:rPr>
              <a:t>04</a:t>
            </a:r>
            <a:endParaRPr lang="en-US" sz="3778" dirty="0"/>
          </a:p>
        </p:txBody>
      </p:sp>
      <p:sp>
        <p:nvSpPr>
          <p:cNvPr id="9" name="name_03"/>
          <p:cNvSpPr/>
          <p:nvPr/>
        </p:nvSpPr>
        <p:spPr>
          <a:xfrm>
            <a:off x="11306175" y="2876550"/>
            <a:ext cx="64770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5F98CF"/>
                </a:solidFill>
                <a:latin typeface="Poppins SemiBold" pitchFamily="34" charset="0"/>
                <a:ea typeface="Poppins SemiBold" pitchFamily="34" charset="-122"/>
                <a:cs typeface="Poppins SemiBold" pitchFamily="34" charset="-120"/>
              </a:rPr>
              <a:t>03</a:t>
            </a:r>
            <a:endParaRPr lang="en-US" sz="3778" dirty="0"/>
          </a:p>
        </p:txBody>
      </p:sp>
      <p:sp>
        <p:nvSpPr>
          <p:cNvPr id="10" name="name_02"/>
          <p:cNvSpPr/>
          <p:nvPr/>
        </p:nvSpPr>
        <p:spPr>
          <a:xfrm>
            <a:off x="7791450" y="6410325"/>
            <a:ext cx="6286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SemiBold" pitchFamily="34" charset="0"/>
                <a:ea typeface="Poppins SemiBold" pitchFamily="34" charset="-122"/>
                <a:cs typeface="Poppins SemiBold" pitchFamily="34" charset="-120"/>
              </a:rPr>
              <a:t>02</a:t>
            </a:r>
            <a:endParaRPr lang="en-US" sz="3778" dirty="0"/>
          </a:p>
        </p:txBody>
      </p:sp>
      <p:sp>
        <p:nvSpPr>
          <p:cNvPr id="11" name="name_05"/>
          <p:cNvSpPr/>
          <p:nvPr/>
        </p:nvSpPr>
        <p:spPr>
          <a:xfrm>
            <a:off x="15230475" y="6029325"/>
            <a:ext cx="733425"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SemiBold" pitchFamily="34" charset="0"/>
                <a:ea typeface="Poppins SemiBold" pitchFamily="34" charset="-122"/>
                <a:cs typeface="Poppins SemiBold" pitchFamily="34" charset="-120"/>
              </a:rPr>
              <a:t>05</a:t>
            </a:r>
            <a:endParaRPr lang="en-US" sz="3778" dirty="0"/>
          </a:p>
        </p:txBody>
      </p:sp>
      <p:sp>
        <p:nvSpPr>
          <p:cNvPr id="12" name="Outsourcing On-premises dentro de las Agencias Propias"/>
          <p:cNvSpPr/>
          <p:nvPr/>
        </p:nvSpPr>
        <p:spPr>
          <a:xfrm>
            <a:off x="7791450" y="3581400"/>
            <a:ext cx="2847975" cy="714375"/>
          </a:xfrm>
          <a:prstGeom prst="rect">
            <a:avLst/>
          </a:prstGeom>
          <a:noFill/>
          <a:ln/>
        </p:spPr>
        <p:txBody>
          <a:bodyPr wrap="square" lIns="0" tIns="0" rIns="0" bIns="0" rtlCol="0" anchor="t"/>
          <a:lstStyle/>
          <a:p>
            <a:pPr marL="0" indent="0" algn="l">
              <a:lnSpc>
                <a:spcPts val="1875"/>
              </a:lnSpc>
              <a:buNone/>
            </a:pPr>
            <a:r>
              <a:rPr lang="en-US" sz="1725" kern="0" spc="-75" dirty="0">
                <a:solidFill>
                  <a:srgbClr val="10185F"/>
                </a:solidFill>
                <a:latin typeface="Poppins Medium" pitchFamily="34" charset="0"/>
                <a:ea typeface="Poppins Medium" pitchFamily="34" charset="-122"/>
                <a:cs typeface="Poppins Medium" pitchFamily="34" charset="-120"/>
              </a:rPr>
              <a:t>Outsourcing On-premises
dentro de las Agencias
Propias</a:t>
            </a:r>
            <a:endParaRPr lang="en-US" sz="1725" dirty="0"/>
          </a:p>
        </p:txBody>
      </p:sp>
      <p:sp>
        <p:nvSpPr>
          <p:cNvPr id="13" name="Outsourcing Tecnolgico"/>
          <p:cNvSpPr/>
          <p:nvPr/>
        </p:nvSpPr>
        <p:spPr>
          <a:xfrm>
            <a:off x="15230475" y="3581400"/>
            <a:ext cx="2038350" cy="476250"/>
          </a:xfrm>
          <a:prstGeom prst="rect">
            <a:avLst/>
          </a:prstGeom>
          <a:noFill/>
          <a:ln/>
        </p:spPr>
        <p:txBody>
          <a:bodyPr wrap="square" lIns="0" tIns="0" rIns="0" bIns="0" rtlCol="0" anchor="t"/>
          <a:lstStyle/>
          <a:p>
            <a:pPr marL="0" indent="0" algn="l">
              <a:lnSpc>
                <a:spcPts val="1875"/>
              </a:lnSpc>
              <a:buNone/>
            </a:pPr>
            <a:r>
              <a:rPr lang="en-US" sz="1725" kern="0" spc="-75" dirty="0">
                <a:solidFill>
                  <a:srgbClr val="10185F"/>
                </a:solidFill>
                <a:latin typeface="Poppins Medium" pitchFamily="34" charset="0"/>
                <a:ea typeface="Poppins Medium" pitchFamily="34" charset="-122"/>
                <a:cs typeface="Poppins Medium" pitchFamily="34" charset="-120"/>
              </a:rPr>
              <a:t>Outsourcing Tecnológico</a:t>
            </a:r>
            <a:endParaRPr lang="en-US" sz="1725" dirty="0"/>
          </a:p>
        </p:txBody>
      </p:sp>
      <p:sp>
        <p:nvSpPr>
          <p:cNvPr id="14" name="Outsourcing On-premises dentro de las Agencias Propias"/>
          <p:cNvSpPr/>
          <p:nvPr/>
        </p:nvSpPr>
        <p:spPr>
          <a:xfrm>
            <a:off x="11306175" y="3390900"/>
            <a:ext cx="2943225" cy="714375"/>
          </a:xfrm>
          <a:prstGeom prst="rect">
            <a:avLst/>
          </a:prstGeom>
          <a:noFill/>
          <a:ln/>
        </p:spPr>
        <p:txBody>
          <a:bodyPr wrap="square" lIns="0" tIns="0" rIns="0" bIns="0" rtlCol="0" anchor="t"/>
          <a:lstStyle/>
          <a:p>
            <a:pPr marL="0" indent="0" algn="l">
              <a:lnSpc>
                <a:spcPts val="1875"/>
              </a:lnSpc>
              <a:buNone/>
            </a:pPr>
            <a:r>
              <a:rPr lang="en-US" sz="1725" kern="0" spc="-75" dirty="0">
                <a:solidFill>
                  <a:srgbClr val="10185F"/>
                </a:solidFill>
                <a:latin typeface="Poppins Medium" pitchFamily="34" charset="0"/>
                <a:ea typeface="Poppins Medium" pitchFamily="34" charset="-122"/>
                <a:cs typeface="Poppins Medium" pitchFamily="34" charset="-120"/>
              </a:rPr>
              <a:t>Outsourcing On-premises
dentro de las Agencias
Propias</a:t>
            </a:r>
            <a:endParaRPr lang="en-US" sz="1725" dirty="0"/>
          </a:p>
        </p:txBody>
      </p:sp>
      <p:sp>
        <p:nvSpPr>
          <p:cNvPr id="15" name="Outsourcing Off-premises Va Banca Electrnica u Otro Medio Electrnico"/>
          <p:cNvSpPr/>
          <p:nvPr/>
        </p:nvSpPr>
        <p:spPr>
          <a:xfrm>
            <a:off x="7791450" y="7000875"/>
            <a:ext cx="2847975" cy="714375"/>
          </a:xfrm>
          <a:prstGeom prst="rect">
            <a:avLst/>
          </a:prstGeom>
          <a:noFill/>
          <a:ln/>
        </p:spPr>
        <p:txBody>
          <a:bodyPr wrap="square" lIns="0" tIns="0" rIns="0" bIns="0" rtlCol="0" anchor="t"/>
          <a:lstStyle/>
          <a:p>
            <a:pPr marL="0" indent="0" algn="l">
              <a:lnSpc>
                <a:spcPts val="1875"/>
              </a:lnSpc>
              <a:buNone/>
            </a:pPr>
            <a:r>
              <a:rPr lang="en-US" sz="1725" kern="0" spc="-75" dirty="0">
                <a:solidFill>
                  <a:srgbClr val="10185F"/>
                </a:solidFill>
                <a:latin typeface="Poppins Medium" pitchFamily="34" charset="0"/>
                <a:ea typeface="Poppins Medium" pitchFamily="34" charset="-122"/>
                <a:cs typeface="Poppins Medium" pitchFamily="34" charset="-120"/>
              </a:rPr>
              <a:t>Outsourcing Off-premises
Vía Banca Electrónica u
Otro Medio Electrónico</a:t>
            </a:r>
            <a:endParaRPr lang="en-US" sz="1725" dirty="0"/>
          </a:p>
        </p:txBody>
      </p:sp>
      <p:sp>
        <p:nvSpPr>
          <p:cNvPr id="16" name="Franquicia"/>
          <p:cNvSpPr/>
          <p:nvPr/>
        </p:nvSpPr>
        <p:spPr>
          <a:xfrm>
            <a:off x="15230475" y="6619875"/>
            <a:ext cx="2847975" cy="238125"/>
          </a:xfrm>
          <a:prstGeom prst="rect">
            <a:avLst/>
          </a:prstGeom>
          <a:noFill/>
          <a:ln/>
        </p:spPr>
        <p:txBody>
          <a:bodyPr wrap="square" lIns="0" tIns="0" rIns="0" bIns="0" rtlCol="0" anchor="t"/>
          <a:lstStyle/>
          <a:p>
            <a:pPr marL="0" indent="0" algn="l">
              <a:lnSpc>
                <a:spcPts val="1875"/>
              </a:lnSpc>
              <a:buNone/>
            </a:pPr>
            <a:r>
              <a:rPr lang="en-US" sz="1725" kern="0" spc="-75" dirty="0">
                <a:solidFill>
                  <a:srgbClr val="10185F"/>
                </a:solidFill>
                <a:latin typeface="Poppins Medium" pitchFamily="34" charset="0"/>
                <a:ea typeface="Poppins Medium" pitchFamily="34" charset="-122"/>
                <a:cs typeface="Poppins Medium" pitchFamily="34" charset="-120"/>
              </a:rPr>
              <a:t>Franquicia</a:t>
            </a:r>
            <a:endParaRPr lang="en-US" sz="1725" dirty="0"/>
          </a:p>
        </p:txBody>
      </p:sp>
      <p:sp>
        <p:nvSpPr>
          <p:cNvPr id="17" name="Empresas de electricidad Empresas de telefona fija Empresas de telefona mvil Bancos privados Corporaciones"/>
          <p:cNvSpPr/>
          <p:nvPr/>
        </p:nvSpPr>
        <p:spPr>
          <a:xfrm>
            <a:off x="7791450" y="4448175"/>
            <a:ext cx="3009900" cy="1476375"/>
          </a:xfrm>
          <a:prstGeom prst="rect">
            <a:avLst/>
          </a:prstGeom>
          <a:noFill/>
          <a:ln/>
        </p:spPr>
        <p:txBody>
          <a:bodyPr wrap="square" lIns="0" tIns="0" rIns="0" bIns="0" rtlCol="0" anchor="t"/>
          <a:lstStyle/>
          <a:p>
            <a:pPr marL="285750" indent="-285750" algn="l">
              <a:lnSpc>
                <a:spcPts val="2325"/>
              </a:lnSpc>
              <a:buFont typeface="Arial" panose="020B0604020202020204" pitchFamily="34" charset="0"/>
              <a:buChar char="•"/>
            </a:pPr>
            <a:r>
              <a:rPr lang="en-US" sz="1500" dirty="0">
                <a:solidFill>
                  <a:srgbClr val="10185F"/>
                </a:solidFill>
                <a:latin typeface="Roboto Light" pitchFamily="34" charset="0"/>
                <a:ea typeface="Roboto Light" pitchFamily="34" charset="-122"/>
                <a:cs typeface="Roboto Light" pitchFamily="34" charset="-120"/>
              </a:rPr>
              <a:t>Empresas de electricidad
Empresas de telefonía fija
Empresas de telefonía móvil
Bancos privados
Corporaciones</a:t>
            </a:r>
            <a:endParaRPr lang="en-US" sz="1500" dirty="0"/>
          </a:p>
        </p:txBody>
      </p:sp>
      <p:sp>
        <p:nvSpPr>
          <p:cNvPr id="18" name="Agencias de gobierno Seguro social Agua Bancos estatales Correos y telgrafos"/>
          <p:cNvSpPr/>
          <p:nvPr/>
        </p:nvSpPr>
        <p:spPr>
          <a:xfrm>
            <a:off x="15230475" y="4257675"/>
            <a:ext cx="3009900" cy="1476375"/>
          </a:xfrm>
          <a:prstGeom prst="rect">
            <a:avLst/>
          </a:prstGeom>
          <a:noFill/>
          <a:ln/>
        </p:spPr>
        <p:txBody>
          <a:bodyPr wrap="square" lIns="0" tIns="0" rIns="0" bIns="0" rtlCol="0" anchor="t"/>
          <a:lstStyle/>
          <a:p>
            <a:pPr marL="285750" indent="-285750" algn="l">
              <a:lnSpc>
                <a:spcPts val="2325"/>
              </a:lnSpc>
              <a:buFont typeface="Arial" panose="020B0604020202020204" pitchFamily="34" charset="0"/>
              <a:buChar char="•"/>
            </a:pPr>
            <a:r>
              <a:rPr lang="en-US" sz="1500" dirty="0">
                <a:solidFill>
                  <a:srgbClr val="10185F"/>
                </a:solidFill>
                <a:latin typeface="Roboto Medium" pitchFamily="34" charset="0"/>
                <a:ea typeface="Roboto Medium" pitchFamily="34" charset="-122"/>
                <a:cs typeface="Roboto Medium" pitchFamily="34" charset="-120"/>
              </a:rPr>
              <a:t>Agencias de </a:t>
            </a:r>
            <a:r>
              <a:rPr lang="en-US" sz="1500" dirty="0" err="1">
                <a:solidFill>
                  <a:srgbClr val="10185F"/>
                </a:solidFill>
                <a:latin typeface="Roboto Medium" pitchFamily="34" charset="0"/>
                <a:ea typeface="Roboto Medium" pitchFamily="34" charset="-122"/>
                <a:cs typeface="Roboto Medium" pitchFamily="34" charset="-120"/>
              </a:rPr>
              <a:t>gobierno</a:t>
            </a:r>
            <a:r>
              <a:rPr lang="en-US" sz="1500" dirty="0">
                <a:solidFill>
                  <a:srgbClr val="10185F"/>
                </a:solidFill>
                <a:latin typeface="Roboto Medium" pitchFamily="34" charset="0"/>
                <a:ea typeface="Roboto Medium" pitchFamily="34" charset="-122"/>
                <a:cs typeface="Roboto Medium" pitchFamily="34" charset="-120"/>
              </a:rPr>
              <a:t>:
</a:t>
            </a:r>
            <a:r>
              <a:rPr lang="en-US" sz="1500" dirty="0">
                <a:solidFill>
                  <a:srgbClr val="10185F"/>
                </a:solidFill>
                <a:latin typeface="Roboto Light" pitchFamily="34" charset="0"/>
                <a:ea typeface="Roboto Light" pitchFamily="34" charset="-122"/>
                <a:cs typeface="Roboto Light" pitchFamily="34" charset="-120"/>
              </a:rPr>
              <a:t>Seguro social
Agua
Bancos estatales
Correos y telégrafos</a:t>
            </a:r>
            <a:endParaRPr lang="en-US" sz="1500" dirty="0"/>
          </a:p>
        </p:txBody>
      </p:sp>
      <p:sp>
        <p:nvSpPr>
          <p:cNvPr id="19" name="Empresas de electricidad Empresas de telefona fija Empresas de telefona mvil Empresa de agua y aseo Bancos Corporaciones Bancos Empresas de televisin pagada Empresas de emergencias mdicas Financieras Empresas de recuperacin  de Carteras Aseguradoras Empre"/>
          <p:cNvSpPr/>
          <p:nvPr/>
        </p:nvSpPr>
        <p:spPr>
          <a:xfrm>
            <a:off x="11306175" y="4257675"/>
            <a:ext cx="3114675" cy="5610225"/>
          </a:xfrm>
          <a:prstGeom prst="rect">
            <a:avLst/>
          </a:prstGeom>
          <a:noFill/>
          <a:ln/>
        </p:spPr>
        <p:txBody>
          <a:bodyPr wrap="square" lIns="0" tIns="0" rIns="0" bIns="0" rtlCol="0" anchor="t"/>
          <a:lstStyle/>
          <a:p>
            <a:pPr marL="285750" indent="-285750" algn="l">
              <a:lnSpc>
                <a:spcPts val="2325"/>
              </a:lnSpc>
              <a:buFont typeface="Arial" panose="020B0604020202020204" pitchFamily="34" charset="0"/>
              <a:buChar char="•"/>
            </a:pPr>
            <a:r>
              <a:rPr lang="en-US" sz="1500" dirty="0">
                <a:solidFill>
                  <a:srgbClr val="10185F"/>
                </a:solidFill>
                <a:latin typeface="Roboto Light" pitchFamily="34" charset="0"/>
                <a:ea typeface="Roboto Light" pitchFamily="34" charset="-122"/>
                <a:cs typeface="Roboto Light" pitchFamily="34" charset="-120"/>
              </a:rPr>
              <a:t>Empresas de electricidad
Empresas de telefonía fija
Empresas de telefonía móvil
Empresa de agua y aseo
Bancos
Corporaciones
Bancos
Empresas de televisión pagada
Empresas de emergencias médicas
Financieras
Empresas de </a:t>
            </a:r>
            <a:r>
              <a:rPr lang="en-US" sz="1500" dirty="0" err="1">
                <a:solidFill>
                  <a:srgbClr val="10185F"/>
                </a:solidFill>
                <a:latin typeface="Roboto Light" pitchFamily="34" charset="0"/>
                <a:ea typeface="Roboto Light" pitchFamily="34" charset="-122"/>
                <a:cs typeface="Roboto Light" pitchFamily="34" charset="-120"/>
              </a:rPr>
              <a:t>recuperación</a:t>
            </a:r>
            <a:r>
              <a:rPr lang="en-US" sz="1500" dirty="0">
                <a:solidFill>
                  <a:srgbClr val="10185F"/>
                </a:solidFill>
                <a:latin typeface="Roboto Light" pitchFamily="34" charset="0"/>
                <a:ea typeface="Roboto Light" pitchFamily="34" charset="-122"/>
                <a:cs typeface="Roboto Light" pitchFamily="34" charset="-120"/>
              </a:rPr>
              <a:t>         de Carteras
Aseguradoras
Empresas corporativas con ventas a Crédito
Entidades gubernamentales
Call centers
Ongs</a:t>
            </a:r>
            <a:endParaRPr lang="en-US" sz="1500" dirty="0"/>
          </a:p>
        </p:txBody>
      </p:sp>
      <p:sp>
        <p:nvSpPr>
          <p:cNvPr id="20" name="Instituciones bancarias Instituciones de gobierno Corporaciones que permiten pagos Va internet"/>
          <p:cNvSpPr/>
          <p:nvPr/>
        </p:nvSpPr>
        <p:spPr>
          <a:xfrm>
            <a:off x="7791450" y="7934325"/>
            <a:ext cx="3009900" cy="1181100"/>
          </a:xfrm>
          <a:prstGeom prst="rect">
            <a:avLst/>
          </a:prstGeom>
          <a:noFill/>
          <a:ln/>
        </p:spPr>
        <p:txBody>
          <a:bodyPr wrap="square" lIns="0" tIns="0" rIns="0" bIns="0" rtlCol="0" anchor="t"/>
          <a:lstStyle/>
          <a:p>
            <a:pPr marL="285750" indent="-285750" algn="l">
              <a:lnSpc>
                <a:spcPts val="2325"/>
              </a:lnSpc>
              <a:buFont typeface="Arial" panose="020B0604020202020204" pitchFamily="34" charset="0"/>
              <a:buChar char="•"/>
            </a:pPr>
            <a:r>
              <a:rPr lang="en-US" sz="1500" dirty="0">
                <a:solidFill>
                  <a:srgbClr val="10185F"/>
                </a:solidFill>
                <a:latin typeface="Roboto Light" pitchFamily="34" charset="0"/>
                <a:ea typeface="Roboto Light" pitchFamily="34" charset="-122"/>
                <a:cs typeface="Roboto Light" pitchFamily="34" charset="-120"/>
              </a:rPr>
              <a:t>Instituciones bancarias
Instituciones de gobierno
Corporaciones que permiten pagos Vía internet</a:t>
            </a:r>
            <a:endParaRPr lang="en-US" sz="1500" dirty="0"/>
          </a:p>
        </p:txBody>
      </p:sp>
      <p:sp>
        <p:nvSpPr>
          <p:cNvPr id="21" name="Supermercados tiendas Departamentales centros Comerciales Tiendas de Conveniencia ferreteras Otros Centro de comunicaciones"/>
          <p:cNvSpPr/>
          <p:nvPr/>
        </p:nvSpPr>
        <p:spPr>
          <a:xfrm>
            <a:off x="15230475" y="6981825"/>
            <a:ext cx="3009900" cy="2657475"/>
          </a:xfrm>
          <a:prstGeom prst="rect">
            <a:avLst/>
          </a:prstGeom>
          <a:noFill/>
          <a:ln/>
        </p:spPr>
        <p:txBody>
          <a:bodyPr wrap="square" lIns="0" tIns="0" rIns="0" bIns="0" rtlCol="0" anchor="t"/>
          <a:lstStyle/>
          <a:p>
            <a:pPr marL="285750" indent="-285750" algn="l">
              <a:lnSpc>
                <a:spcPts val="2325"/>
              </a:lnSpc>
              <a:buFont typeface="Arial" panose="020B0604020202020204" pitchFamily="34" charset="0"/>
              <a:buChar char="•"/>
            </a:pPr>
            <a:r>
              <a:rPr lang="en-US" sz="1500" dirty="0">
                <a:solidFill>
                  <a:srgbClr val="10185F"/>
                </a:solidFill>
                <a:latin typeface="Roboto Light" pitchFamily="34" charset="0"/>
                <a:ea typeface="Roboto Light" pitchFamily="34" charset="-122"/>
                <a:cs typeface="Roboto Light" pitchFamily="34" charset="-120"/>
              </a:rPr>
              <a:t>Supermercados
tiendas
Departamentales
centros
Comerciales
Tiendas de Conveniencia
ferreterías
Otros
Centro de comunicaciones</a:t>
            </a:r>
            <a:endParaRPr lang="en-US" sz="15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anim calcmode="lin" valueType="num">
                                      <p:cBhvr>
                                        <p:cTn id="23" dur="750" fill="hold"/>
                                        <p:tgtEl>
                                          <p:spTgt spid="8"/>
                                        </p:tgtEl>
                                        <p:attrNameLst>
                                          <p:attrName>ppt_x</p:attrName>
                                        </p:attrNameLst>
                                      </p:cBhvr>
                                      <p:tavLst>
                                        <p:tav tm="0">
                                          <p:val>
                                            <p:strVal val="#ppt_x"/>
                                          </p:val>
                                        </p:tav>
                                        <p:tav tm="100000">
                                          <p:val>
                                            <p:strVal val="#ppt_x"/>
                                          </p:val>
                                        </p:tav>
                                      </p:tavLst>
                                    </p:anim>
                                    <p:anim calcmode="lin" valueType="num">
                                      <p:cBhvr>
                                        <p:cTn id="24" dur="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anim calcmode="lin" valueType="num">
                                      <p:cBhvr>
                                        <p:cTn id="33" dur="750" fill="hold"/>
                                        <p:tgtEl>
                                          <p:spTgt spid="10"/>
                                        </p:tgtEl>
                                        <p:attrNameLst>
                                          <p:attrName>ppt_x</p:attrName>
                                        </p:attrNameLst>
                                      </p:cBhvr>
                                      <p:tavLst>
                                        <p:tav tm="0">
                                          <p:val>
                                            <p:strVal val="#ppt_x"/>
                                          </p:val>
                                        </p:tav>
                                        <p:tav tm="100000">
                                          <p:val>
                                            <p:strVal val="#ppt_x"/>
                                          </p:val>
                                        </p:tav>
                                      </p:tavLst>
                                    </p:anim>
                                    <p:anim calcmode="lin" valueType="num">
                                      <p:cBhvr>
                                        <p:cTn id="34" dur="7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anim calcmode="lin" valueType="num">
                                      <p:cBhvr>
                                        <p:cTn id="38" dur="750" fill="hold"/>
                                        <p:tgtEl>
                                          <p:spTgt spid="11"/>
                                        </p:tgtEl>
                                        <p:attrNameLst>
                                          <p:attrName>ppt_x</p:attrName>
                                        </p:attrNameLst>
                                      </p:cBhvr>
                                      <p:tavLst>
                                        <p:tav tm="0">
                                          <p:val>
                                            <p:strVal val="#ppt_x"/>
                                          </p:val>
                                        </p:tav>
                                        <p:tav tm="100000">
                                          <p:val>
                                            <p:strVal val="#ppt_x"/>
                                          </p:val>
                                        </p:tav>
                                      </p:tavLst>
                                    </p:anim>
                                    <p:anim calcmode="lin" valueType="num">
                                      <p:cBhvr>
                                        <p:cTn id="39" dur="75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750"/>
                                        <p:tgtEl>
                                          <p:spTgt spid="12"/>
                                        </p:tgtEl>
                                      </p:cBhvr>
                                    </p:animEffect>
                                    <p:anim calcmode="lin" valueType="num">
                                      <p:cBhvr>
                                        <p:cTn id="43" dur="750" fill="hold"/>
                                        <p:tgtEl>
                                          <p:spTgt spid="12"/>
                                        </p:tgtEl>
                                        <p:attrNameLst>
                                          <p:attrName>ppt_x</p:attrName>
                                        </p:attrNameLst>
                                      </p:cBhvr>
                                      <p:tavLst>
                                        <p:tav tm="0">
                                          <p:val>
                                            <p:strVal val="#ppt_x"/>
                                          </p:val>
                                        </p:tav>
                                        <p:tav tm="100000">
                                          <p:val>
                                            <p:strVal val="#ppt_x"/>
                                          </p:val>
                                        </p:tav>
                                      </p:tavLst>
                                    </p:anim>
                                    <p:anim calcmode="lin" valueType="num">
                                      <p:cBhvr>
                                        <p:cTn id="44" dur="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750"/>
                                        <p:tgtEl>
                                          <p:spTgt spid="13"/>
                                        </p:tgtEl>
                                      </p:cBhvr>
                                    </p:animEffect>
                                    <p:anim calcmode="lin" valueType="num">
                                      <p:cBhvr>
                                        <p:cTn id="48" dur="750" fill="hold"/>
                                        <p:tgtEl>
                                          <p:spTgt spid="13"/>
                                        </p:tgtEl>
                                        <p:attrNameLst>
                                          <p:attrName>ppt_x</p:attrName>
                                        </p:attrNameLst>
                                      </p:cBhvr>
                                      <p:tavLst>
                                        <p:tav tm="0">
                                          <p:val>
                                            <p:strVal val="#ppt_x"/>
                                          </p:val>
                                        </p:tav>
                                        <p:tav tm="100000">
                                          <p:val>
                                            <p:strVal val="#ppt_x"/>
                                          </p:val>
                                        </p:tav>
                                      </p:tavLst>
                                    </p:anim>
                                    <p:anim calcmode="lin" valueType="num">
                                      <p:cBhvr>
                                        <p:cTn id="49" dur="75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750"/>
                                        <p:tgtEl>
                                          <p:spTgt spid="14"/>
                                        </p:tgtEl>
                                      </p:cBhvr>
                                    </p:animEffect>
                                    <p:anim calcmode="lin" valueType="num">
                                      <p:cBhvr>
                                        <p:cTn id="53" dur="750" fill="hold"/>
                                        <p:tgtEl>
                                          <p:spTgt spid="14"/>
                                        </p:tgtEl>
                                        <p:attrNameLst>
                                          <p:attrName>ppt_x</p:attrName>
                                        </p:attrNameLst>
                                      </p:cBhvr>
                                      <p:tavLst>
                                        <p:tav tm="0">
                                          <p:val>
                                            <p:strVal val="#ppt_x"/>
                                          </p:val>
                                        </p:tav>
                                        <p:tav tm="100000">
                                          <p:val>
                                            <p:strVal val="#ppt_x"/>
                                          </p:val>
                                        </p:tav>
                                      </p:tavLst>
                                    </p:anim>
                                    <p:anim calcmode="lin" valueType="num">
                                      <p:cBhvr>
                                        <p:cTn id="54" dur="7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anim calcmode="lin" valueType="num">
                                      <p:cBhvr>
                                        <p:cTn id="58" dur="750" fill="hold"/>
                                        <p:tgtEl>
                                          <p:spTgt spid="15"/>
                                        </p:tgtEl>
                                        <p:attrNameLst>
                                          <p:attrName>ppt_x</p:attrName>
                                        </p:attrNameLst>
                                      </p:cBhvr>
                                      <p:tavLst>
                                        <p:tav tm="0">
                                          <p:val>
                                            <p:strVal val="#ppt_x"/>
                                          </p:val>
                                        </p:tav>
                                        <p:tav tm="100000">
                                          <p:val>
                                            <p:strVal val="#ppt_x"/>
                                          </p:val>
                                        </p:tav>
                                      </p:tavLst>
                                    </p:anim>
                                    <p:anim calcmode="lin" valueType="num">
                                      <p:cBhvr>
                                        <p:cTn id="59" dur="75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750"/>
                                        <p:tgtEl>
                                          <p:spTgt spid="16"/>
                                        </p:tgtEl>
                                      </p:cBhvr>
                                    </p:animEffect>
                                    <p:anim calcmode="lin" valueType="num">
                                      <p:cBhvr>
                                        <p:cTn id="63" dur="750" fill="hold"/>
                                        <p:tgtEl>
                                          <p:spTgt spid="16"/>
                                        </p:tgtEl>
                                        <p:attrNameLst>
                                          <p:attrName>ppt_x</p:attrName>
                                        </p:attrNameLst>
                                      </p:cBhvr>
                                      <p:tavLst>
                                        <p:tav tm="0">
                                          <p:val>
                                            <p:strVal val="#ppt_x"/>
                                          </p:val>
                                        </p:tav>
                                        <p:tav tm="100000">
                                          <p:val>
                                            <p:strVal val="#ppt_x"/>
                                          </p:val>
                                        </p:tav>
                                      </p:tavLst>
                                    </p:anim>
                                    <p:anim calcmode="lin" valueType="num">
                                      <p:cBhvr>
                                        <p:cTn id="64" dur="75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50"/>
                                        <p:tgtEl>
                                          <p:spTgt spid="17"/>
                                        </p:tgtEl>
                                      </p:cBhvr>
                                    </p:animEffect>
                                    <p:anim calcmode="lin" valueType="num">
                                      <p:cBhvr>
                                        <p:cTn id="68" dur="750" fill="hold"/>
                                        <p:tgtEl>
                                          <p:spTgt spid="17"/>
                                        </p:tgtEl>
                                        <p:attrNameLst>
                                          <p:attrName>ppt_x</p:attrName>
                                        </p:attrNameLst>
                                      </p:cBhvr>
                                      <p:tavLst>
                                        <p:tav tm="0">
                                          <p:val>
                                            <p:strVal val="#ppt_x"/>
                                          </p:val>
                                        </p:tav>
                                        <p:tav tm="100000">
                                          <p:val>
                                            <p:strVal val="#ppt_x"/>
                                          </p:val>
                                        </p:tav>
                                      </p:tavLst>
                                    </p:anim>
                                    <p:anim calcmode="lin" valueType="num">
                                      <p:cBhvr>
                                        <p:cTn id="69" dur="75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strVal val="#ppt_x"/>
                                          </p:val>
                                        </p:tav>
                                        <p:tav tm="100000">
                                          <p:val>
                                            <p:strVal val="#ppt_x"/>
                                          </p:val>
                                        </p:tav>
                                      </p:tavLst>
                                    </p:anim>
                                    <p:anim calcmode="lin" valueType="num">
                                      <p:cBhvr>
                                        <p:cTn id="74" dur="75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750"/>
                                        <p:tgtEl>
                                          <p:spTgt spid="19"/>
                                        </p:tgtEl>
                                      </p:cBhvr>
                                    </p:animEffect>
                                    <p:anim calcmode="lin" valueType="num">
                                      <p:cBhvr>
                                        <p:cTn id="78" dur="750" fill="hold"/>
                                        <p:tgtEl>
                                          <p:spTgt spid="19"/>
                                        </p:tgtEl>
                                        <p:attrNameLst>
                                          <p:attrName>ppt_x</p:attrName>
                                        </p:attrNameLst>
                                      </p:cBhvr>
                                      <p:tavLst>
                                        <p:tav tm="0">
                                          <p:val>
                                            <p:strVal val="#ppt_x"/>
                                          </p:val>
                                        </p:tav>
                                        <p:tav tm="100000">
                                          <p:val>
                                            <p:strVal val="#ppt_x"/>
                                          </p:val>
                                        </p:tav>
                                      </p:tavLst>
                                    </p:anim>
                                    <p:anim calcmode="lin" valueType="num">
                                      <p:cBhvr>
                                        <p:cTn id="79" dur="75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750"/>
                                        <p:tgtEl>
                                          <p:spTgt spid="20"/>
                                        </p:tgtEl>
                                      </p:cBhvr>
                                    </p:animEffect>
                                    <p:anim calcmode="lin" valueType="num">
                                      <p:cBhvr>
                                        <p:cTn id="83" dur="750" fill="hold"/>
                                        <p:tgtEl>
                                          <p:spTgt spid="20"/>
                                        </p:tgtEl>
                                        <p:attrNameLst>
                                          <p:attrName>ppt_x</p:attrName>
                                        </p:attrNameLst>
                                      </p:cBhvr>
                                      <p:tavLst>
                                        <p:tav tm="0">
                                          <p:val>
                                            <p:strVal val="#ppt_x"/>
                                          </p:val>
                                        </p:tav>
                                        <p:tav tm="100000">
                                          <p:val>
                                            <p:strVal val="#ppt_x"/>
                                          </p:val>
                                        </p:tav>
                                      </p:tavLst>
                                    </p:anim>
                                    <p:anim calcmode="lin" valueType="num">
                                      <p:cBhvr>
                                        <p:cTn id="84" dur="75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750"/>
                                        <p:tgtEl>
                                          <p:spTgt spid="21"/>
                                        </p:tgtEl>
                                      </p:cBhvr>
                                    </p:animEffect>
                                    <p:anim calcmode="lin" valueType="num">
                                      <p:cBhvr>
                                        <p:cTn id="88" dur="750" fill="hold"/>
                                        <p:tgtEl>
                                          <p:spTgt spid="21"/>
                                        </p:tgtEl>
                                        <p:attrNameLst>
                                          <p:attrName>ppt_x</p:attrName>
                                        </p:attrNameLst>
                                      </p:cBhvr>
                                      <p:tavLst>
                                        <p:tav tm="0">
                                          <p:val>
                                            <p:strVal val="#ppt_x"/>
                                          </p:val>
                                        </p:tav>
                                        <p:tav tm="100000">
                                          <p:val>
                                            <p:strVal val="#ppt_x"/>
                                          </p:val>
                                        </p:tav>
                                      </p:tavLst>
                                    </p:anim>
                                    <p:anim calcmode="lin" valueType="num">
                                      <p:cBhvr>
                                        <p:cTn id="89"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Group 9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477250" y="3695700"/>
            <a:ext cx="6419850" cy="5324475"/>
          </a:xfrm>
          <a:prstGeom prst="rect">
            <a:avLst/>
          </a:prstGeom>
        </p:spPr>
      </p:pic>
      <p:pic>
        <p:nvPicPr>
          <p:cNvPr id="3" name="Group 6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81950" y="619125"/>
            <a:ext cx="3265112" cy="942975"/>
          </a:xfrm>
          <a:prstGeom prst="rect">
            <a:avLst/>
          </a:prstGeom>
        </p:spPr>
      </p:pic>
      <p:pic>
        <p:nvPicPr>
          <p:cNvPr id="4" name="image 15" descr="preencoded.png"/>
          <p:cNvPicPr>
            <a:picLocks noChangeAspect="1"/>
          </p:cNvPicPr>
          <p:nvPr/>
        </p:nvPicPr>
        <p:blipFill>
          <a:blip r:embed="rId7"/>
          <a:srcRect/>
          <a:stretch/>
        </p:blipFill>
        <p:spPr>
          <a:xfrm>
            <a:off x="0" y="0"/>
            <a:ext cx="6705600" cy="10287000"/>
          </a:xfrm>
          <a:prstGeom prst="rect">
            <a:avLst/>
          </a:prstGeom>
        </p:spPr>
      </p:pic>
      <p:sp>
        <p:nvSpPr>
          <p:cNvPr id="5" name="Centro de Soporte y ServiciosLogstica y Operaciones"/>
          <p:cNvSpPr/>
          <p:nvPr/>
        </p:nvSpPr>
        <p:spPr>
          <a:xfrm>
            <a:off x="7886700" y="1952625"/>
            <a:ext cx="7362825" cy="1019175"/>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Centro de Soporte y Servicios</a:t>
            </a:r>
            <a:br/>
            <a:r>
              <a:rPr lang="en-US" sz="3778" kern="0" spc="-150" dirty="0">
                <a:solidFill>
                  <a:srgbClr val="10185F"/>
                </a:solidFill>
                <a:latin typeface="Poppins Light" pitchFamily="34" charset="0"/>
                <a:ea typeface="Poppins Light" pitchFamily="34" charset="-122"/>
                <a:cs typeface="Poppins Light" pitchFamily="34" charset="-120"/>
              </a:rPr>
              <a:t>Logística y Operaciones</a:t>
            </a:r>
            <a:endParaRPr lang="en-US" sz="3778" dirty="0"/>
          </a:p>
        </p:txBody>
      </p:sp>
      <p:sp>
        <p:nvSpPr>
          <p:cNvPr id="6" name="Tecnologa"/>
          <p:cNvSpPr/>
          <p:nvPr/>
        </p:nvSpPr>
        <p:spPr>
          <a:xfrm>
            <a:off x="10668000" y="5038725"/>
            <a:ext cx="2066925" cy="190500"/>
          </a:xfrm>
          <a:prstGeom prst="rect">
            <a:avLst/>
          </a:prstGeom>
          <a:noFill/>
          <a:ln/>
        </p:spPr>
        <p:txBody>
          <a:bodyPr wrap="square" lIns="0" tIns="0" rIns="0" bIns="0" rtlCol="0" anchor="t"/>
          <a:lstStyle/>
          <a:p>
            <a:pPr marL="0" indent="0" algn="ctr">
              <a:lnSpc>
                <a:spcPts val="1500"/>
              </a:lnSpc>
              <a:buNone/>
            </a:pPr>
            <a:r>
              <a:rPr lang="en-US" sz="2625" dirty="0">
                <a:solidFill>
                  <a:srgbClr val="10185F"/>
                </a:solidFill>
                <a:latin typeface="Poppins SemiBold" pitchFamily="34" charset="0"/>
                <a:ea typeface="Poppins SemiBold" pitchFamily="34" charset="-122"/>
                <a:cs typeface="Poppins SemiBold" pitchFamily="34" charset="-120"/>
              </a:rPr>
              <a:t>Tecnología</a:t>
            </a:r>
            <a:endParaRPr lang="en-US" sz="2625" dirty="0"/>
          </a:p>
        </p:txBody>
      </p:sp>
      <p:sp>
        <p:nvSpPr>
          <p:cNvPr id="7" name="Auditora"/>
          <p:cNvSpPr/>
          <p:nvPr/>
        </p:nvSpPr>
        <p:spPr>
          <a:xfrm>
            <a:off x="8753475" y="8439150"/>
            <a:ext cx="2066925" cy="190500"/>
          </a:xfrm>
          <a:prstGeom prst="rect">
            <a:avLst/>
          </a:prstGeom>
          <a:noFill/>
          <a:ln/>
        </p:spPr>
        <p:txBody>
          <a:bodyPr wrap="square" lIns="0" tIns="0" rIns="0" bIns="0" rtlCol="0" anchor="t"/>
          <a:lstStyle/>
          <a:p>
            <a:pPr marL="0" indent="0" algn="ctr">
              <a:lnSpc>
                <a:spcPts val="1500"/>
              </a:lnSpc>
              <a:buNone/>
            </a:pPr>
            <a:r>
              <a:rPr lang="en-US" sz="2625" dirty="0">
                <a:solidFill>
                  <a:srgbClr val="10185F"/>
                </a:solidFill>
                <a:latin typeface="Poppins SemiBold" pitchFamily="34" charset="0"/>
                <a:ea typeface="Poppins SemiBold" pitchFamily="34" charset="-122"/>
                <a:cs typeface="Poppins SemiBold" pitchFamily="34" charset="-120"/>
              </a:rPr>
              <a:t>Auditoría</a:t>
            </a:r>
            <a:endParaRPr lang="en-US" sz="2625" dirty="0"/>
          </a:p>
        </p:txBody>
      </p:sp>
      <p:sp>
        <p:nvSpPr>
          <p:cNvPr id="8" name="Logstica"/>
          <p:cNvSpPr/>
          <p:nvPr/>
        </p:nvSpPr>
        <p:spPr>
          <a:xfrm>
            <a:off x="12553950" y="8439150"/>
            <a:ext cx="2066925" cy="190500"/>
          </a:xfrm>
          <a:prstGeom prst="rect">
            <a:avLst/>
          </a:prstGeom>
          <a:noFill/>
          <a:ln/>
        </p:spPr>
        <p:txBody>
          <a:bodyPr wrap="square" lIns="0" tIns="0" rIns="0" bIns="0" rtlCol="0" anchor="t"/>
          <a:lstStyle/>
          <a:p>
            <a:pPr marL="0" indent="0" algn="ctr">
              <a:lnSpc>
                <a:spcPts val="1500"/>
              </a:lnSpc>
              <a:buNone/>
            </a:pPr>
            <a:r>
              <a:rPr lang="en-US" sz="2625" dirty="0">
                <a:solidFill>
                  <a:srgbClr val="10185F"/>
                </a:solidFill>
                <a:latin typeface="Poppins SemiBold" pitchFamily="34" charset="0"/>
                <a:ea typeface="Poppins SemiBold" pitchFamily="34" charset="-122"/>
                <a:cs typeface="Poppins SemiBold" pitchFamily="34" charset="-120"/>
              </a:rPr>
              <a:t>Logística</a:t>
            </a:r>
            <a:endParaRPr lang="en-US" sz="262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Rectangle 32" descr="preencoded.png"/>
          <p:cNvPicPr>
            <a:picLocks noChangeAspect="1"/>
          </p:cNvPicPr>
          <p:nvPr/>
        </p:nvPicPr>
        <p:blipFill>
          <a:blip r:embed="rId3"/>
          <a:srcRect/>
          <a:stretch/>
        </p:blipFill>
        <p:spPr>
          <a:xfrm>
            <a:off x="0" y="0"/>
            <a:ext cx="6705600" cy="10287000"/>
          </a:xfrm>
          <a:prstGeom prst="rect">
            <a:avLst/>
          </a:prstGeom>
        </p:spPr>
      </p:pic>
      <p:pic>
        <p:nvPicPr>
          <p:cNvPr id="3" name="Group 6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1950" y="619125"/>
            <a:ext cx="3265122" cy="942975"/>
          </a:xfrm>
          <a:prstGeom prst="rect">
            <a:avLst/>
          </a:prstGeom>
        </p:spPr>
      </p:pic>
      <p:pic>
        <p:nvPicPr>
          <p:cNvPr id="4" name="Group 95" descr="preencoded.png"/>
          <p:cNvPicPr>
            <a:picLocks noChangeAspect="1"/>
          </p:cNvPicPr>
          <p:nvPr/>
        </p:nvPicPr>
        <p:blipFill>
          <a:blip r:embed="rId6"/>
          <a:srcRect/>
          <a:stretch/>
        </p:blipFill>
        <p:spPr>
          <a:xfrm>
            <a:off x="8172450" y="2847975"/>
            <a:ext cx="7515225" cy="5772150"/>
          </a:xfrm>
          <a:prstGeom prst="rect">
            <a:avLst/>
          </a:prstGeom>
        </p:spPr>
      </p:pic>
      <p:sp>
        <p:nvSpPr>
          <p:cNvPr id="5" name="Kiosco de Epago"/>
          <p:cNvSpPr/>
          <p:nvPr/>
        </p:nvSpPr>
        <p:spPr>
          <a:xfrm>
            <a:off x="8423895" y="6949189"/>
            <a:ext cx="2191288" cy="276225"/>
          </a:xfrm>
          <a:prstGeom prst="rect">
            <a:avLst/>
          </a:prstGeom>
          <a:noFill/>
          <a:ln/>
        </p:spPr>
        <p:txBody>
          <a:bodyPr wrap="square" lIns="0" tIns="0" rIns="0" bIns="0" rtlCol="0" anchor="t"/>
          <a:lstStyle/>
          <a:p>
            <a:pPr marL="0" indent="0" algn="l">
              <a:lnSpc>
                <a:spcPts val="2172"/>
              </a:lnSpc>
              <a:buNone/>
            </a:pPr>
            <a:r>
              <a:rPr lang="en-US" sz="2064" kern="0" spc="-75" dirty="0">
                <a:solidFill>
                  <a:srgbClr val="10185F"/>
                </a:solidFill>
                <a:latin typeface="Poppins Medium" pitchFamily="34" charset="0"/>
                <a:ea typeface="Poppins Medium" pitchFamily="34" charset="-122"/>
                <a:cs typeface="Poppins Medium" pitchFamily="34" charset="-120"/>
              </a:rPr>
              <a:t>Kiosco de Epago</a:t>
            </a:r>
            <a:endParaRPr lang="en-US" sz="2064" dirty="0"/>
          </a:p>
        </p:txBody>
      </p:sp>
      <p:sp>
        <p:nvSpPr>
          <p:cNvPr id="6" name="ACH"/>
          <p:cNvSpPr/>
          <p:nvPr/>
        </p:nvSpPr>
        <p:spPr>
          <a:xfrm>
            <a:off x="12839700" y="6010275"/>
            <a:ext cx="2466629" cy="228600"/>
          </a:xfrm>
          <a:prstGeom prst="rect">
            <a:avLst/>
          </a:prstGeom>
          <a:noFill/>
          <a:ln/>
        </p:spPr>
        <p:txBody>
          <a:bodyPr wrap="square" lIns="0" tIns="0" rIns="0" bIns="0" rtlCol="0" anchor="t"/>
          <a:lstStyle/>
          <a:p>
            <a:pPr marL="0" indent="0" algn="ctr">
              <a:lnSpc>
                <a:spcPts val="1751"/>
              </a:lnSpc>
              <a:buNone/>
            </a:pPr>
            <a:r>
              <a:rPr lang="en-US" sz="3750" dirty="0">
                <a:solidFill>
                  <a:srgbClr val="10185F"/>
                </a:solidFill>
                <a:latin typeface="Roboto Medium" pitchFamily="34" charset="0"/>
                <a:ea typeface="Roboto Medium" pitchFamily="34" charset="-122"/>
                <a:cs typeface="Roboto Medium" pitchFamily="34" charset="-120"/>
              </a:rPr>
              <a:t>ACH</a:t>
            </a:r>
            <a:endParaRPr lang="en-US" sz="3750" dirty="0"/>
          </a:p>
        </p:txBody>
      </p:sp>
      <p:sp>
        <p:nvSpPr>
          <p:cNvPr id="7" name="Bancos"/>
          <p:cNvSpPr/>
          <p:nvPr/>
        </p:nvSpPr>
        <p:spPr>
          <a:xfrm>
            <a:off x="12887325" y="4467225"/>
            <a:ext cx="2409479" cy="228600"/>
          </a:xfrm>
          <a:prstGeom prst="rect">
            <a:avLst/>
          </a:prstGeom>
          <a:noFill/>
          <a:ln/>
        </p:spPr>
        <p:txBody>
          <a:bodyPr wrap="square" lIns="0" tIns="0" rIns="0" bIns="0" rtlCol="0" anchor="t"/>
          <a:lstStyle/>
          <a:p>
            <a:pPr marL="0" indent="0" algn="ctr">
              <a:lnSpc>
                <a:spcPts val="1751"/>
              </a:lnSpc>
              <a:buNone/>
            </a:pPr>
            <a:r>
              <a:rPr lang="en-US" sz="3750" dirty="0">
                <a:solidFill>
                  <a:srgbClr val="10185F"/>
                </a:solidFill>
                <a:latin typeface="Roboto Medium" pitchFamily="34" charset="0"/>
                <a:ea typeface="Roboto Medium" pitchFamily="34" charset="-122"/>
                <a:cs typeface="Roboto Medium" pitchFamily="34" charset="-120"/>
              </a:rPr>
              <a:t>Bancos</a:t>
            </a:r>
            <a:endParaRPr lang="en-US" sz="375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Group 9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86700" y="3448050"/>
            <a:ext cx="9505950" cy="4733925"/>
          </a:xfrm>
          <a:prstGeom prst="rect">
            <a:avLst/>
          </a:prstGeom>
        </p:spPr>
      </p:pic>
      <p:pic>
        <p:nvPicPr>
          <p:cNvPr id="3" name="Group 6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81950" y="619125"/>
            <a:ext cx="3265122" cy="942975"/>
          </a:xfrm>
          <a:prstGeom prst="rect">
            <a:avLst/>
          </a:prstGeom>
        </p:spPr>
      </p:pic>
      <p:pic>
        <p:nvPicPr>
          <p:cNvPr id="4" name="image 16" descr="preencoded.png"/>
          <p:cNvPicPr>
            <a:picLocks noChangeAspect="1"/>
          </p:cNvPicPr>
          <p:nvPr/>
        </p:nvPicPr>
        <p:blipFill>
          <a:blip r:embed="rId7"/>
          <a:srcRect/>
          <a:stretch/>
        </p:blipFill>
        <p:spPr>
          <a:xfrm>
            <a:off x="0" y="0"/>
            <a:ext cx="6705600" cy="10287000"/>
          </a:xfrm>
          <a:prstGeom prst="rect">
            <a:avLst/>
          </a:prstGeom>
        </p:spPr>
      </p:pic>
      <p:sp>
        <p:nvSpPr>
          <p:cNvPr id="5" name="Mdulo de Caja"/>
          <p:cNvSpPr/>
          <p:nvPr/>
        </p:nvSpPr>
        <p:spPr>
          <a:xfrm>
            <a:off x="7886700" y="2524125"/>
            <a:ext cx="67627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Módulo de Caja</a:t>
            </a:r>
            <a:endParaRPr lang="en-US" sz="3778" dirty="0"/>
          </a:p>
        </p:txBody>
      </p:sp>
      <p:sp>
        <p:nvSpPr>
          <p:cNvPr id="6" name="Componentes del Software de ePago"/>
          <p:cNvSpPr/>
          <p:nvPr/>
        </p:nvSpPr>
        <p:spPr>
          <a:xfrm>
            <a:off x="7886700" y="2105025"/>
            <a:ext cx="6981825"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Componentes del Software de ePago</a:t>
            </a:r>
            <a:endParaRPr lang="en-US" sz="3000" dirty="0"/>
          </a:p>
        </p:txBody>
      </p:sp>
      <p:sp>
        <p:nvSpPr>
          <p:cNvPr id="7" name="Corre bajo un VPN red privada virtual"/>
          <p:cNvSpPr/>
          <p:nvPr/>
        </p:nvSpPr>
        <p:spPr>
          <a:xfrm>
            <a:off x="8439150" y="3533775"/>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Corre bajo un VPN (red privada virtual)</a:t>
            </a:r>
            <a:endParaRPr lang="en-US" sz="1875" dirty="0"/>
          </a:p>
        </p:txBody>
      </p:sp>
      <p:sp>
        <p:nvSpPr>
          <p:cNvPr id="8" name="Mdulo para administracin de inventario"/>
          <p:cNvSpPr/>
          <p:nvPr/>
        </p:nvSpPr>
        <p:spPr>
          <a:xfrm>
            <a:off x="8439150" y="5362575"/>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Módulo para administración de inventario</a:t>
            </a:r>
            <a:endParaRPr lang="en-US" sz="1875" dirty="0"/>
          </a:p>
        </p:txBody>
      </p:sp>
      <p:sp>
        <p:nvSpPr>
          <p:cNvPr id="9" name="Subsistema para acceder a las base de datos de los proveedores"/>
          <p:cNvSpPr/>
          <p:nvPr/>
        </p:nvSpPr>
        <p:spPr>
          <a:xfrm>
            <a:off x="8439150" y="7191375"/>
            <a:ext cx="68961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Subsistema para acceder a las base de datos de los proveedores</a:t>
            </a:r>
            <a:endParaRPr lang="en-US" sz="1875" dirty="0"/>
          </a:p>
        </p:txBody>
      </p:sp>
      <p:sp>
        <p:nvSpPr>
          <p:cNvPr id="10" name="Mdulo para recepcin de pagos"/>
          <p:cNvSpPr/>
          <p:nvPr/>
        </p:nvSpPr>
        <p:spPr>
          <a:xfrm>
            <a:off x="8439150" y="4143375"/>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Módulo para recepción de pagos</a:t>
            </a:r>
            <a:endParaRPr lang="en-US" sz="1875" dirty="0"/>
          </a:p>
        </p:txBody>
      </p:sp>
      <p:sp>
        <p:nvSpPr>
          <p:cNvPr id="11" name="Mdulo para emisin de PIN electrnico y Recarga de tiempo aire"/>
          <p:cNvSpPr/>
          <p:nvPr/>
        </p:nvSpPr>
        <p:spPr>
          <a:xfrm>
            <a:off x="8439150" y="5972175"/>
            <a:ext cx="68961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Módulo para emisión de PIN electrónico y Recarga de tiempo aire</a:t>
            </a:r>
            <a:endParaRPr lang="en-US" sz="1875" dirty="0"/>
          </a:p>
        </p:txBody>
      </p:sp>
      <p:sp>
        <p:nvSpPr>
          <p:cNvPr id="12" name="Enlace con los sistemas de reconexin de los proveedores va VPN"/>
          <p:cNvSpPr/>
          <p:nvPr/>
        </p:nvSpPr>
        <p:spPr>
          <a:xfrm>
            <a:off x="8439150" y="7800975"/>
            <a:ext cx="725805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Enlace con los sistemas de reconexión de los proveedores (vía VPN)</a:t>
            </a:r>
            <a:endParaRPr lang="en-US" sz="1875" dirty="0"/>
          </a:p>
        </p:txBody>
      </p:sp>
      <p:sp>
        <p:nvSpPr>
          <p:cNvPr id="13" name="Mdulo para realizar pagos"/>
          <p:cNvSpPr/>
          <p:nvPr/>
        </p:nvSpPr>
        <p:spPr>
          <a:xfrm>
            <a:off x="8439150" y="4752975"/>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Módulo para realizar pagos</a:t>
            </a:r>
            <a:endParaRPr lang="en-US" sz="1875" dirty="0"/>
          </a:p>
        </p:txBody>
      </p:sp>
      <p:sp>
        <p:nvSpPr>
          <p:cNvPr id="14" name="Subsistema para conectividad en lnea On-line con los sistemas de los proveedores"/>
          <p:cNvSpPr/>
          <p:nvPr/>
        </p:nvSpPr>
        <p:spPr>
          <a:xfrm>
            <a:off x="8439150" y="6581775"/>
            <a:ext cx="897255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Subsistema para conectividad en línea (On-line) con los sistemas de los proveedores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image 16" descr="preencoded.png"/>
          <p:cNvPicPr>
            <a:picLocks noChangeAspect="1"/>
          </p:cNvPicPr>
          <p:nvPr/>
        </p:nvPicPr>
        <p:blipFill>
          <a:blip r:embed="rId3"/>
          <a:srcRect/>
          <a:stretch/>
        </p:blipFill>
        <p:spPr>
          <a:xfrm>
            <a:off x="0" y="0"/>
            <a:ext cx="6705600" cy="10287000"/>
          </a:xfrm>
          <a:prstGeom prst="rect">
            <a:avLst/>
          </a:prstGeom>
        </p:spPr>
      </p:pic>
      <p:pic>
        <p:nvPicPr>
          <p:cNvPr id="3" name="Group 97"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86700" y="3448050"/>
            <a:ext cx="5581650" cy="4610100"/>
          </a:xfrm>
          <a:prstGeom prst="rect">
            <a:avLst/>
          </a:prstGeom>
        </p:spPr>
      </p:pic>
      <p:pic>
        <p:nvPicPr>
          <p:cNvPr id="4" name="Group 6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81950" y="619125"/>
            <a:ext cx="3265122" cy="942975"/>
          </a:xfrm>
          <a:prstGeom prst="rect">
            <a:avLst/>
          </a:prstGeom>
        </p:spPr>
      </p:pic>
      <p:sp>
        <p:nvSpPr>
          <p:cNvPr id="5" name="Mdulo de Caja"/>
          <p:cNvSpPr/>
          <p:nvPr/>
        </p:nvSpPr>
        <p:spPr>
          <a:xfrm>
            <a:off x="7886700" y="2524125"/>
            <a:ext cx="67627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Módulo de Caja</a:t>
            </a:r>
            <a:endParaRPr lang="en-US" sz="3778" dirty="0"/>
          </a:p>
        </p:txBody>
      </p:sp>
      <p:sp>
        <p:nvSpPr>
          <p:cNvPr id="6" name="Componentes del Software de ePago"/>
          <p:cNvSpPr/>
          <p:nvPr/>
        </p:nvSpPr>
        <p:spPr>
          <a:xfrm>
            <a:off x="7886700" y="2105025"/>
            <a:ext cx="6981825"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Componentes del Software de ePago</a:t>
            </a:r>
            <a:endParaRPr lang="en-US" sz="3000" dirty="0"/>
          </a:p>
        </p:txBody>
      </p:sp>
      <p:sp>
        <p:nvSpPr>
          <p:cNvPr id="7" name="Acceso seguro con certificados digitales"/>
          <p:cNvSpPr/>
          <p:nvPr/>
        </p:nvSpPr>
        <p:spPr>
          <a:xfrm>
            <a:off x="8439150" y="3533775"/>
            <a:ext cx="504825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Acceso seguro con certificados digitales</a:t>
            </a:r>
            <a:endParaRPr lang="en-US" sz="1875" dirty="0"/>
          </a:p>
        </p:txBody>
      </p:sp>
      <p:sp>
        <p:nvSpPr>
          <p:cNvPr id="8" name="Consulta de cheques recibidos"/>
          <p:cNvSpPr/>
          <p:nvPr/>
        </p:nvSpPr>
        <p:spPr>
          <a:xfrm>
            <a:off x="8439150" y="5324475"/>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Consulta de cheques recibidos</a:t>
            </a:r>
            <a:endParaRPr lang="en-US" sz="1875" dirty="0"/>
          </a:p>
        </p:txBody>
      </p:sp>
      <p:sp>
        <p:nvSpPr>
          <p:cNvPr id="9" name="Total independencia para los proveedores"/>
          <p:cNvSpPr/>
          <p:nvPr/>
        </p:nvSpPr>
        <p:spPr>
          <a:xfrm>
            <a:off x="8439150" y="7048500"/>
            <a:ext cx="444817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Total independencia para los proveedores</a:t>
            </a:r>
            <a:endParaRPr lang="en-US" sz="1875" dirty="0"/>
          </a:p>
        </p:txBody>
      </p:sp>
      <p:sp>
        <p:nvSpPr>
          <p:cNvPr id="10" name="Consulta de transacciones histricas"/>
          <p:cNvSpPr/>
          <p:nvPr/>
        </p:nvSpPr>
        <p:spPr>
          <a:xfrm>
            <a:off x="8439150" y="4143375"/>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Consulta de transacciones históricas</a:t>
            </a:r>
            <a:endParaRPr lang="en-US" sz="1875" dirty="0"/>
          </a:p>
        </p:txBody>
      </p:sp>
      <p:sp>
        <p:nvSpPr>
          <p:cNvPr id="11" name="Consulta de depsitos en lnea on-line"/>
          <p:cNvSpPr/>
          <p:nvPr/>
        </p:nvSpPr>
        <p:spPr>
          <a:xfrm>
            <a:off x="8439150" y="5886450"/>
            <a:ext cx="41529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Consulta de depósitos en línea (on-line)</a:t>
            </a:r>
            <a:endParaRPr lang="en-US" sz="1875" dirty="0"/>
          </a:p>
        </p:txBody>
      </p:sp>
      <p:sp>
        <p:nvSpPr>
          <p:cNvPr id="12" name="Total transparencia transaccional"/>
          <p:cNvSpPr/>
          <p:nvPr/>
        </p:nvSpPr>
        <p:spPr>
          <a:xfrm>
            <a:off x="8439150" y="7677150"/>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Total transparencia transaccional</a:t>
            </a:r>
            <a:endParaRPr lang="en-US" sz="1875" dirty="0"/>
          </a:p>
        </p:txBody>
      </p:sp>
      <p:sp>
        <p:nvSpPr>
          <p:cNvPr id="13" name="Consulta por cuentacliente atendido"/>
          <p:cNvSpPr/>
          <p:nvPr/>
        </p:nvSpPr>
        <p:spPr>
          <a:xfrm>
            <a:off x="8439150" y="4752975"/>
            <a:ext cx="41243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Consulta por cuenta/cliente atendido</a:t>
            </a:r>
            <a:endParaRPr lang="en-US" sz="1875" dirty="0"/>
          </a:p>
        </p:txBody>
      </p:sp>
      <p:sp>
        <p:nvSpPr>
          <p:cNvPr id="14" name="Interfaz con proveedores legacy system"/>
          <p:cNvSpPr/>
          <p:nvPr/>
        </p:nvSpPr>
        <p:spPr>
          <a:xfrm>
            <a:off x="8439150" y="6467475"/>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Interfaz con proveedores (legacy system)</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image 16" descr="preencoded.png"/>
          <p:cNvPicPr>
            <a:picLocks noChangeAspect="1"/>
          </p:cNvPicPr>
          <p:nvPr/>
        </p:nvPicPr>
        <p:blipFill>
          <a:blip r:embed="rId3"/>
          <a:srcRect/>
          <a:stretch/>
        </p:blipFill>
        <p:spPr>
          <a:xfrm>
            <a:off x="0" y="0"/>
            <a:ext cx="6705600" cy="10287000"/>
          </a:xfrm>
          <a:prstGeom prst="rect">
            <a:avLst/>
          </a:prstGeom>
        </p:spPr>
      </p:pic>
      <p:pic>
        <p:nvPicPr>
          <p:cNvPr id="3" name="Group 9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86700" y="3448050"/>
            <a:ext cx="9305925" cy="4219575"/>
          </a:xfrm>
          <a:prstGeom prst="rect">
            <a:avLst/>
          </a:prstGeom>
        </p:spPr>
      </p:pic>
      <p:pic>
        <p:nvPicPr>
          <p:cNvPr id="4" name="Group 6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81950" y="619125"/>
            <a:ext cx="3265122" cy="942975"/>
          </a:xfrm>
          <a:prstGeom prst="rect">
            <a:avLst/>
          </a:prstGeom>
        </p:spPr>
      </p:pic>
      <p:sp>
        <p:nvSpPr>
          <p:cNvPr id="5" name="Mdulo de Caja"/>
          <p:cNvSpPr/>
          <p:nvPr/>
        </p:nvSpPr>
        <p:spPr>
          <a:xfrm>
            <a:off x="7886700" y="2524125"/>
            <a:ext cx="67627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Módulo de Caja</a:t>
            </a:r>
            <a:endParaRPr lang="en-US" sz="3778" dirty="0"/>
          </a:p>
        </p:txBody>
      </p:sp>
      <p:sp>
        <p:nvSpPr>
          <p:cNvPr id="6" name="Componentes del Software de ePago"/>
          <p:cNvSpPr/>
          <p:nvPr/>
        </p:nvSpPr>
        <p:spPr>
          <a:xfrm>
            <a:off x="7886700" y="2105025"/>
            <a:ext cx="6981825"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Componentes del Software de ePago</a:t>
            </a:r>
            <a:endParaRPr lang="en-US" sz="3000" dirty="0"/>
          </a:p>
        </p:txBody>
      </p:sp>
      <p:sp>
        <p:nvSpPr>
          <p:cNvPr id="7" name="Sub-mdulos de administracin y seguridad"/>
          <p:cNvSpPr/>
          <p:nvPr/>
        </p:nvSpPr>
        <p:spPr>
          <a:xfrm>
            <a:off x="8439150" y="3533775"/>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Sub-módulos de administración y seguridad</a:t>
            </a:r>
            <a:endParaRPr lang="en-US" sz="1875" dirty="0"/>
          </a:p>
        </p:txBody>
      </p:sp>
      <p:sp>
        <p:nvSpPr>
          <p:cNvPr id="8" name="Administracin de funciones en tiempo real"/>
          <p:cNvSpPr/>
          <p:nvPr/>
        </p:nvSpPr>
        <p:spPr>
          <a:xfrm>
            <a:off x="8439150" y="5457825"/>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Administración de funciones en tiempo real</a:t>
            </a:r>
            <a:endParaRPr lang="en-US" sz="1875" dirty="0"/>
          </a:p>
        </p:txBody>
      </p:sp>
      <p:sp>
        <p:nvSpPr>
          <p:cNvPr id="9" name="Monitor de transacciones y de disponibilidad del servidor"/>
          <p:cNvSpPr/>
          <p:nvPr/>
        </p:nvSpPr>
        <p:spPr>
          <a:xfrm>
            <a:off x="8439150" y="7286625"/>
            <a:ext cx="60198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Monitor de transacciones y de disponibilidad del servidor.</a:t>
            </a:r>
            <a:endParaRPr lang="en-US" sz="1875" dirty="0"/>
          </a:p>
        </p:txBody>
      </p:sp>
      <p:sp>
        <p:nvSpPr>
          <p:cNvPr id="10" name="Interfases para conectividad en lnea on-line y fuera de lnea off-linestand alone hacia los sistemas de los proveedores"/>
          <p:cNvSpPr/>
          <p:nvPr/>
        </p:nvSpPr>
        <p:spPr>
          <a:xfrm>
            <a:off x="8439150" y="4057650"/>
            <a:ext cx="8772525" cy="57150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Interfases para conectividad en línea (on-line) y fuera de línea (off-line/stand alone) hacia los sistemas de los proveedores</a:t>
            </a:r>
            <a:endParaRPr lang="en-US" sz="1875" dirty="0"/>
          </a:p>
        </p:txBody>
      </p:sp>
      <p:sp>
        <p:nvSpPr>
          <p:cNvPr id="11" name="Parametrizacin para satisfacer las necesidades de los proveedores"/>
          <p:cNvSpPr/>
          <p:nvPr/>
        </p:nvSpPr>
        <p:spPr>
          <a:xfrm>
            <a:off x="8439150" y="6067425"/>
            <a:ext cx="72866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Parametrización (para satisfacer las necesidades de los proveedores)</a:t>
            </a:r>
            <a:endParaRPr lang="en-US" sz="1875" dirty="0"/>
          </a:p>
        </p:txBody>
      </p:sp>
      <p:sp>
        <p:nvSpPr>
          <p:cNvPr id="12" name="Administrador de transacciones en tiempo real"/>
          <p:cNvSpPr/>
          <p:nvPr/>
        </p:nvSpPr>
        <p:spPr>
          <a:xfrm>
            <a:off x="8439150" y="4848225"/>
            <a:ext cx="543877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Administrador de transacciones en tiempo real</a:t>
            </a:r>
            <a:endParaRPr lang="en-US" sz="1875" dirty="0"/>
          </a:p>
        </p:txBody>
      </p:sp>
      <p:sp>
        <p:nvSpPr>
          <p:cNvPr id="13" name="Fcil implementacin de nuevos servicios"/>
          <p:cNvSpPr/>
          <p:nvPr/>
        </p:nvSpPr>
        <p:spPr>
          <a:xfrm>
            <a:off x="8439150" y="6677025"/>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Fácil implementación de nuevos servicios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image 16" descr="preencoded.png"/>
          <p:cNvPicPr>
            <a:picLocks noChangeAspect="1"/>
          </p:cNvPicPr>
          <p:nvPr/>
        </p:nvPicPr>
        <p:blipFill>
          <a:blip r:embed="rId3"/>
          <a:srcRect/>
          <a:stretch/>
        </p:blipFill>
        <p:spPr>
          <a:xfrm>
            <a:off x="0" y="0"/>
            <a:ext cx="6705600" cy="10287000"/>
          </a:xfrm>
          <a:prstGeom prst="rect">
            <a:avLst/>
          </a:prstGeom>
        </p:spPr>
      </p:pic>
      <p:pic>
        <p:nvPicPr>
          <p:cNvPr id="3" name="Group 6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1950" y="619125"/>
            <a:ext cx="3265122" cy="942975"/>
          </a:xfrm>
          <a:prstGeom prst="rect">
            <a:avLst/>
          </a:prstGeom>
        </p:spPr>
      </p:pic>
      <p:pic>
        <p:nvPicPr>
          <p:cNvPr id="4" name="Group 69"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05775" y="3390900"/>
            <a:ext cx="8372475" cy="6343650"/>
          </a:xfrm>
          <a:prstGeom prst="rect">
            <a:avLst/>
          </a:prstGeom>
        </p:spPr>
      </p:pic>
      <p:sp>
        <p:nvSpPr>
          <p:cNvPr id="5" name="SWITCH"/>
          <p:cNvSpPr/>
          <p:nvPr/>
        </p:nvSpPr>
        <p:spPr>
          <a:xfrm>
            <a:off x="7886700" y="2524125"/>
            <a:ext cx="69151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SWITCH</a:t>
            </a:r>
            <a:endParaRPr lang="en-US" sz="3778" dirty="0"/>
          </a:p>
        </p:txBody>
      </p:sp>
      <p:sp>
        <p:nvSpPr>
          <p:cNvPr id="6" name="Componentes del Software de ePago"/>
          <p:cNvSpPr/>
          <p:nvPr/>
        </p:nvSpPr>
        <p:spPr>
          <a:xfrm>
            <a:off x="7886700" y="2105025"/>
            <a:ext cx="6981825"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Componentes del Software de ePago</a:t>
            </a:r>
            <a:endParaRPr lang="en-US" sz="3000" dirty="0"/>
          </a:p>
        </p:txBody>
      </p:sp>
      <p:sp>
        <p:nvSpPr>
          <p:cNvPr id="7" name="SWITCH"/>
          <p:cNvSpPr/>
          <p:nvPr/>
        </p:nvSpPr>
        <p:spPr>
          <a:xfrm>
            <a:off x="11630025" y="6364693"/>
            <a:ext cx="1400175" cy="142875"/>
          </a:xfrm>
          <a:prstGeom prst="rect">
            <a:avLst/>
          </a:prstGeom>
          <a:noFill/>
          <a:ln/>
        </p:spPr>
        <p:txBody>
          <a:bodyPr wrap="square" lIns="0" tIns="0" rIns="0" bIns="0" rtlCol="0" anchor="t"/>
          <a:lstStyle/>
          <a:p>
            <a:pPr marL="0" indent="0" algn="ctr">
              <a:lnSpc>
                <a:spcPts val="1115"/>
              </a:lnSpc>
              <a:buNone/>
            </a:pPr>
            <a:r>
              <a:rPr lang="en-US" sz="1650" dirty="0">
                <a:solidFill>
                  <a:srgbClr val="10185F"/>
                </a:solidFill>
                <a:latin typeface="Roboto Medium" pitchFamily="34" charset="0"/>
                <a:ea typeface="Roboto Medium" pitchFamily="34" charset="-122"/>
                <a:cs typeface="Roboto Medium" pitchFamily="34" charset="-120"/>
              </a:rPr>
              <a:t>SWITCH</a:t>
            </a:r>
            <a:endParaRPr lang="en-US" sz="1650" dirty="0"/>
          </a:p>
        </p:txBody>
      </p:sp>
      <p:sp>
        <p:nvSpPr>
          <p:cNvPr id="8" name="Administrador de transacciones"/>
          <p:cNvSpPr/>
          <p:nvPr/>
        </p:nvSpPr>
        <p:spPr>
          <a:xfrm>
            <a:off x="11610975" y="6686550"/>
            <a:ext cx="1428750" cy="361950"/>
          </a:xfrm>
          <a:prstGeom prst="rect">
            <a:avLst/>
          </a:prstGeom>
          <a:noFill/>
          <a:ln/>
        </p:spPr>
        <p:txBody>
          <a:bodyPr wrap="square" lIns="0" tIns="0" rIns="0" bIns="0" rtlCol="0" anchor="t"/>
          <a:lstStyle/>
          <a:p>
            <a:pPr marL="0" indent="0" algn="ctr">
              <a:lnSpc>
                <a:spcPts val="1416"/>
              </a:lnSpc>
              <a:buNone/>
            </a:pPr>
            <a:r>
              <a:rPr lang="en-US" sz="1416" dirty="0">
                <a:solidFill>
                  <a:srgbClr val="10185F"/>
                </a:solidFill>
                <a:latin typeface="Roboto Regular" pitchFamily="34" charset="0"/>
                <a:ea typeface="Roboto Regular" pitchFamily="34" charset="-122"/>
                <a:cs typeface="Roboto Regular" pitchFamily="34" charset="-120"/>
              </a:rPr>
              <a:t>Administrador de transacciones</a:t>
            </a:r>
            <a:endParaRPr lang="en-US" sz="1416" dirty="0"/>
          </a:p>
        </p:txBody>
      </p:sp>
      <p:sp>
        <p:nvSpPr>
          <p:cNvPr id="9" name="Web"/>
          <p:cNvSpPr/>
          <p:nvPr/>
        </p:nvSpPr>
        <p:spPr>
          <a:xfrm>
            <a:off x="9048750" y="5000625"/>
            <a:ext cx="1181100" cy="142875"/>
          </a:xfrm>
          <a:prstGeom prst="rect">
            <a:avLst/>
          </a:prstGeom>
          <a:noFill/>
          <a:ln/>
        </p:spPr>
        <p:txBody>
          <a:bodyPr wrap="square" lIns="0" tIns="0" rIns="0" bIns="0" rtlCol="0" anchor="t"/>
          <a:lstStyle/>
          <a:p>
            <a:pPr marL="0" indent="0" algn="ctr">
              <a:lnSpc>
                <a:spcPts val="1115"/>
              </a:lnSpc>
              <a:buNone/>
            </a:pPr>
            <a:r>
              <a:rPr lang="en-US" sz="1650" dirty="0">
                <a:solidFill>
                  <a:srgbClr val="10185F"/>
                </a:solidFill>
                <a:latin typeface="Roboto Medium" pitchFamily="34" charset="0"/>
                <a:ea typeface="Roboto Medium" pitchFamily="34" charset="-122"/>
                <a:cs typeface="Roboto Medium" pitchFamily="34" charset="-120"/>
              </a:rPr>
              <a:t>Web</a:t>
            </a:r>
            <a:endParaRPr lang="en-US" sz="1650" dirty="0"/>
          </a:p>
        </p:txBody>
      </p:sp>
      <p:sp>
        <p:nvSpPr>
          <p:cNvPr id="10" name="Proveedores de servicios"/>
          <p:cNvSpPr/>
          <p:nvPr/>
        </p:nvSpPr>
        <p:spPr>
          <a:xfrm>
            <a:off x="14582775" y="4676775"/>
            <a:ext cx="1362075" cy="476250"/>
          </a:xfrm>
          <a:prstGeom prst="rect">
            <a:avLst/>
          </a:prstGeom>
          <a:noFill/>
          <a:ln/>
        </p:spPr>
        <p:txBody>
          <a:bodyPr wrap="square" lIns="0" tIns="0" rIns="0" bIns="0" rtlCol="0" anchor="t"/>
          <a:lstStyle/>
          <a:p>
            <a:pPr marL="0" indent="0" algn="ctr">
              <a:lnSpc>
                <a:spcPts val="1875"/>
              </a:lnSpc>
              <a:buNone/>
            </a:pPr>
            <a:r>
              <a:rPr lang="en-US" sz="1650" dirty="0">
                <a:solidFill>
                  <a:srgbClr val="10185F"/>
                </a:solidFill>
                <a:latin typeface="Roboto Medium" pitchFamily="34" charset="0"/>
                <a:ea typeface="Roboto Medium" pitchFamily="34" charset="-122"/>
                <a:cs typeface="Roboto Medium" pitchFamily="34" charset="-120"/>
              </a:rPr>
              <a:t>Proveedores de servicios</a:t>
            </a:r>
            <a:endParaRPr lang="en-US" sz="1650" dirty="0"/>
          </a:p>
        </p:txBody>
      </p:sp>
      <p:sp>
        <p:nvSpPr>
          <p:cNvPr id="11" name="Banca electrnica y ATMs"/>
          <p:cNvSpPr/>
          <p:nvPr/>
        </p:nvSpPr>
        <p:spPr>
          <a:xfrm>
            <a:off x="14763750" y="6657975"/>
            <a:ext cx="1603820" cy="447675"/>
          </a:xfrm>
          <a:prstGeom prst="rect">
            <a:avLst/>
          </a:prstGeom>
          <a:noFill/>
          <a:ln/>
        </p:spPr>
        <p:txBody>
          <a:bodyPr wrap="square" lIns="0" tIns="0" rIns="0" bIns="0" rtlCol="0" anchor="t"/>
          <a:lstStyle/>
          <a:p>
            <a:pPr marL="0" indent="0" algn="ctr">
              <a:lnSpc>
                <a:spcPts val="1763"/>
              </a:lnSpc>
              <a:buNone/>
            </a:pPr>
            <a:r>
              <a:rPr lang="en-US" sz="1551" dirty="0">
                <a:solidFill>
                  <a:srgbClr val="10185F"/>
                </a:solidFill>
                <a:latin typeface="Roboto Medium" pitchFamily="34" charset="0"/>
                <a:ea typeface="Roboto Medium" pitchFamily="34" charset="-122"/>
                <a:cs typeface="Roboto Medium" pitchFamily="34" charset="-120"/>
              </a:rPr>
              <a:t>Banca electrónica y ATMs</a:t>
            </a:r>
            <a:endParaRPr lang="en-US" sz="1551" dirty="0"/>
          </a:p>
        </p:txBody>
      </p:sp>
      <p:sp>
        <p:nvSpPr>
          <p:cNvPr id="12" name="Agencias de Multi-Servicios"/>
          <p:cNvSpPr/>
          <p:nvPr/>
        </p:nvSpPr>
        <p:spPr>
          <a:xfrm>
            <a:off x="8401050" y="6743700"/>
            <a:ext cx="1603820" cy="447675"/>
          </a:xfrm>
          <a:prstGeom prst="rect">
            <a:avLst/>
          </a:prstGeom>
          <a:noFill/>
          <a:ln/>
        </p:spPr>
        <p:txBody>
          <a:bodyPr wrap="square" lIns="0" tIns="0" rIns="0" bIns="0" rtlCol="0" anchor="t"/>
          <a:lstStyle/>
          <a:p>
            <a:pPr marL="0" indent="0" algn="ctr">
              <a:lnSpc>
                <a:spcPts val="1763"/>
              </a:lnSpc>
              <a:buNone/>
            </a:pPr>
            <a:r>
              <a:rPr lang="en-US" sz="1551" dirty="0">
                <a:solidFill>
                  <a:srgbClr val="10185F"/>
                </a:solidFill>
                <a:latin typeface="Roboto Medium" pitchFamily="34" charset="0"/>
                <a:ea typeface="Roboto Medium" pitchFamily="34" charset="-122"/>
                <a:cs typeface="Roboto Medium" pitchFamily="34" charset="-120"/>
              </a:rPr>
              <a:t>Agencias de Multi-Servicios</a:t>
            </a:r>
            <a:endParaRPr lang="en-US" sz="1551" dirty="0"/>
          </a:p>
        </p:txBody>
      </p:sp>
      <p:sp>
        <p:nvSpPr>
          <p:cNvPr id="13" name="Compaas de telefona y celulares"/>
          <p:cNvSpPr/>
          <p:nvPr/>
        </p:nvSpPr>
        <p:spPr>
          <a:xfrm>
            <a:off x="8191500" y="8715375"/>
            <a:ext cx="1847850" cy="447675"/>
          </a:xfrm>
          <a:prstGeom prst="rect">
            <a:avLst/>
          </a:prstGeom>
          <a:noFill/>
          <a:ln/>
        </p:spPr>
        <p:txBody>
          <a:bodyPr wrap="square" lIns="0" tIns="0" rIns="0" bIns="0" rtlCol="0" anchor="t"/>
          <a:lstStyle/>
          <a:p>
            <a:pPr marL="0" indent="0" algn="ctr">
              <a:lnSpc>
                <a:spcPts val="1763"/>
              </a:lnSpc>
              <a:buNone/>
            </a:pPr>
            <a:r>
              <a:rPr lang="en-US" sz="1551" dirty="0">
                <a:solidFill>
                  <a:srgbClr val="10185F"/>
                </a:solidFill>
                <a:latin typeface="Roboto Medium" pitchFamily="34" charset="0"/>
                <a:ea typeface="Roboto Medium" pitchFamily="34" charset="-122"/>
                <a:cs typeface="Roboto Medium" pitchFamily="34" charset="-120"/>
              </a:rPr>
              <a:t>Compañías de telefonía y celulares</a:t>
            </a:r>
            <a:endParaRPr lang="en-US" sz="1551" dirty="0"/>
          </a:p>
        </p:txBody>
      </p:sp>
      <p:sp>
        <p:nvSpPr>
          <p:cNvPr id="14" name="Proveedores de servicios"/>
          <p:cNvSpPr/>
          <p:nvPr/>
        </p:nvSpPr>
        <p:spPr>
          <a:xfrm>
            <a:off x="14735175" y="8639175"/>
            <a:ext cx="1362075" cy="476250"/>
          </a:xfrm>
          <a:prstGeom prst="rect">
            <a:avLst/>
          </a:prstGeom>
          <a:noFill/>
          <a:ln/>
        </p:spPr>
        <p:txBody>
          <a:bodyPr wrap="square" lIns="0" tIns="0" rIns="0" bIns="0" rtlCol="0" anchor="t"/>
          <a:lstStyle/>
          <a:p>
            <a:pPr marL="0" indent="0" algn="ctr">
              <a:lnSpc>
                <a:spcPts val="1875"/>
              </a:lnSpc>
              <a:buNone/>
            </a:pPr>
            <a:r>
              <a:rPr lang="en-US" sz="1650" dirty="0">
                <a:solidFill>
                  <a:srgbClr val="10185F"/>
                </a:solidFill>
                <a:latin typeface="Roboto Medium" pitchFamily="34" charset="0"/>
                <a:ea typeface="Roboto Medium" pitchFamily="34" charset="-122"/>
                <a:cs typeface="Roboto Medium" pitchFamily="34" charset="-120"/>
              </a:rPr>
              <a:t>Proveedores de servicios</a:t>
            </a:r>
            <a:endParaRPr lang="en-US" sz="1650" dirty="0"/>
          </a:p>
        </p:txBody>
      </p:sp>
      <p:sp>
        <p:nvSpPr>
          <p:cNvPr id="15" name="Telfono y otros"/>
          <p:cNvSpPr/>
          <p:nvPr/>
        </p:nvSpPr>
        <p:spPr>
          <a:xfrm>
            <a:off x="11734800" y="9086850"/>
            <a:ext cx="1362075" cy="476250"/>
          </a:xfrm>
          <a:prstGeom prst="rect">
            <a:avLst/>
          </a:prstGeom>
          <a:noFill/>
          <a:ln/>
        </p:spPr>
        <p:txBody>
          <a:bodyPr wrap="square" lIns="0" tIns="0" rIns="0" bIns="0" rtlCol="0" anchor="t"/>
          <a:lstStyle/>
          <a:p>
            <a:pPr marL="0" indent="0" algn="ctr">
              <a:lnSpc>
                <a:spcPts val="1875"/>
              </a:lnSpc>
              <a:buNone/>
            </a:pPr>
            <a:r>
              <a:rPr lang="en-US" sz="1650" dirty="0">
                <a:solidFill>
                  <a:srgbClr val="10185F"/>
                </a:solidFill>
                <a:latin typeface="Roboto Medium" pitchFamily="34" charset="0"/>
                <a:ea typeface="Roboto Medium" pitchFamily="34" charset="-122"/>
                <a:cs typeface="Roboto Medium" pitchFamily="34" charset="-120"/>
              </a:rPr>
              <a:t>Teléfono y otros</a:t>
            </a:r>
            <a:endParaRPr lang="en-US" sz="1650" dirty="0"/>
          </a:p>
        </p:txBody>
      </p:sp>
      <p:sp>
        <p:nvSpPr>
          <p:cNvPr id="16" name="Centros de atencin"/>
          <p:cNvSpPr/>
          <p:nvPr/>
        </p:nvSpPr>
        <p:spPr>
          <a:xfrm>
            <a:off x="11610975" y="4191000"/>
            <a:ext cx="1362075" cy="476250"/>
          </a:xfrm>
          <a:prstGeom prst="rect">
            <a:avLst/>
          </a:prstGeom>
          <a:noFill/>
          <a:ln/>
        </p:spPr>
        <p:txBody>
          <a:bodyPr wrap="square" lIns="0" tIns="0" rIns="0" bIns="0" rtlCol="0" anchor="t"/>
          <a:lstStyle/>
          <a:p>
            <a:pPr marL="0" indent="0" algn="ctr">
              <a:lnSpc>
                <a:spcPts val="1875"/>
              </a:lnSpc>
              <a:buNone/>
            </a:pPr>
            <a:r>
              <a:rPr lang="en-US" sz="1650" dirty="0">
                <a:solidFill>
                  <a:srgbClr val="10185F"/>
                </a:solidFill>
                <a:latin typeface="Roboto Medium" pitchFamily="34" charset="0"/>
                <a:ea typeface="Roboto Medium" pitchFamily="34" charset="-122"/>
                <a:cs typeface="Roboto Medium" pitchFamily="34" charset="-120"/>
              </a:rPr>
              <a:t>Centros de atención</a:t>
            </a:r>
            <a:endParaRPr lang="en-US" sz="165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pic>
        <p:nvPicPr>
          <p:cNvPr id="19" name="Google Shape;19;g25f0ea65892_0_0"/>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20" name="Google Shape;20;g25f0ea65892_0_0" descr="preencoded.png"/>
          <p:cNvPicPr preferRelativeResize="0"/>
          <p:nvPr/>
        </p:nvPicPr>
        <p:blipFill rotWithShape="1">
          <a:blip r:embed="rId4">
            <a:alphaModFix/>
          </a:blip>
          <a:srcRect/>
          <a:stretch/>
        </p:blipFill>
        <p:spPr>
          <a:xfrm>
            <a:off x="0" y="0"/>
            <a:ext cx="9124950" cy="10287000"/>
          </a:xfrm>
          <a:prstGeom prst="rect">
            <a:avLst/>
          </a:prstGeom>
          <a:noFill/>
          <a:ln>
            <a:noFill/>
          </a:ln>
        </p:spPr>
      </p:pic>
      <p:pic>
        <p:nvPicPr>
          <p:cNvPr id="21" name="Google Shape;21;g25f0ea65892_0_0" descr="preencoded.png"/>
          <p:cNvPicPr preferRelativeResize="0"/>
          <p:nvPr/>
        </p:nvPicPr>
        <p:blipFill rotWithShape="1">
          <a:blip r:embed="rId5">
            <a:alphaModFix/>
          </a:blip>
          <a:srcRect/>
          <a:stretch/>
        </p:blipFill>
        <p:spPr>
          <a:xfrm>
            <a:off x="0" y="2790825"/>
            <a:ext cx="8916300" cy="5411010"/>
          </a:xfrm>
          <a:prstGeom prst="rect">
            <a:avLst/>
          </a:prstGeom>
          <a:noFill/>
          <a:ln>
            <a:noFill/>
          </a:ln>
        </p:spPr>
      </p:pic>
      <p:pic>
        <p:nvPicPr>
          <p:cNvPr id="22" name="Google Shape;22;g25f0ea65892_0_0" descr="preencoded.png"/>
          <p:cNvPicPr preferRelativeResize="0"/>
          <p:nvPr/>
        </p:nvPicPr>
        <p:blipFill rotWithShape="1">
          <a:blip r:embed="rId6">
            <a:alphaModFix/>
          </a:blip>
          <a:srcRect/>
          <a:stretch/>
        </p:blipFill>
        <p:spPr>
          <a:xfrm>
            <a:off x="1276351" y="1101558"/>
            <a:ext cx="4693067" cy="1689267"/>
          </a:xfrm>
          <a:prstGeom prst="rect">
            <a:avLst/>
          </a:prstGeom>
          <a:noFill/>
          <a:ln>
            <a:noFill/>
          </a:ln>
        </p:spPr>
      </p:pic>
      <p:grpSp>
        <p:nvGrpSpPr>
          <p:cNvPr id="2" name="Grupo 1">
            <a:extLst>
              <a:ext uri="{FF2B5EF4-FFF2-40B4-BE49-F238E27FC236}">
                <a16:creationId xmlns:a16="http://schemas.microsoft.com/office/drawing/2014/main" id="{48566407-B792-76AB-7630-82247BB8BC9A}"/>
              </a:ext>
            </a:extLst>
          </p:cNvPr>
          <p:cNvGrpSpPr/>
          <p:nvPr/>
        </p:nvGrpSpPr>
        <p:grpSpPr>
          <a:xfrm>
            <a:off x="1646897" y="3597732"/>
            <a:ext cx="5991300" cy="1392546"/>
            <a:chOff x="1646897" y="3597732"/>
            <a:chExt cx="5991300" cy="1392546"/>
          </a:xfrm>
        </p:grpSpPr>
        <p:sp>
          <p:nvSpPr>
            <p:cNvPr id="24" name="Google Shape;24;g25f0ea65892_0_0"/>
            <p:cNvSpPr/>
            <p:nvPr/>
          </p:nvSpPr>
          <p:spPr>
            <a:xfrm>
              <a:off x="1646897" y="3597732"/>
              <a:ext cx="5571000" cy="671107"/>
            </a:xfrm>
            <a:prstGeom prst="rect">
              <a:avLst/>
            </a:prstGeom>
            <a:noFill/>
            <a:ln>
              <a:noFill/>
            </a:ln>
          </p:spPr>
          <p:txBody>
            <a:bodyPr spcFirstLastPara="1" wrap="square" lIns="0" tIns="0" rIns="0" bIns="0" anchor="ctr" anchorCtr="0">
              <a:noAutofit/>
            </a:bodyPr>
            <a:lstStyle/>
            <a:p>
              <a:pPr defTabSz="914445">
                <a:lnSpc>
                  <a:spcPct val="117500"/>
                </a:lnSpc>
                <a:buClr>
                  <a:srgbClr val="FFFFFF"/>
                </a:buClr>
                <a:buSzPts val="6000"/>
              </a:pPr>
              <a:r>
                <a:rPr lang="en-US" sz="6000" dirty="0" err="1">
                  <a:solidFill>
                    <a:srgbClr val="FFFFFF"/>
                  </a:solidFill>
                  <a:latin typeface="Poppins Light" pitchFamily="2" charset="77"/>
                  <a:ea typeface="Calibri"/>
                  <a:cs typeface="Poppins Light" pitchFamily="2" charset="77"/>
                  <a:sym typeface="Calibri"/>
                </a:rPr>
                <a:t>Diseñamos</a:t>
              </a:r>
              <a:endParaRPr sz="6000">
                <a:latin typeface="Poppins Light" pitchFamily="2" charset="77"/>
                <a:ea typeface="Calibri"/>
                <a:cs typeface="Poppins Light" pitchFamily="2" charset="77"/>
                <a:sym typeface="Calibri"/>
              </a:endParaRPr>
            </a:p>
          </p:txBody>
        </p:sp>
        <p:sp>
          <p:nvSpPr>
            <p:cNvPr id="25" name="Google Shape;25;g25f0ea65892_0_0"/>
            <p:cNvSpPr/>
            <p:nvPr/>
          </p:nvSpPr>
          <p:spPr>
            <a:xfrm>
              <a:off x="1646897" y="4199778"/>
              <a:ext cx="5991300" cy="790500"/>
            </a:xfrm>
            <a:prstGeom prst="rect">
              <a:avLst/>
            </a:prstGeom>
            <a:noFill/>
            <a:ln>
              <a:noFill/>
            </a:ln>
          </p:spPr>
          <p:txBody>
            <a:bodyPr spcFirstLastPara="1" wrap="square" lIns="0" tIns="0" rIns="0" bIns="0" anchor="t" anchorCtr="0">
              <a:noAutofit/>
            </a:bodyPr>
            <a:lstStyle/>
            <a:p>
              <a:pPr defTabSz="914445">
                <a:lnSpc>
                  <a:spcPct val="116666"/>
                </a:lnSpc>
                <a:buClr>
                  <a:srgbClr val="FFFFFF"/>
                </a:buClr>
                <a:buSzPts val="4500"/>
              </a:pPr>
              <a:r>
                <a:rPr lang="en-US" sz="6000" b="1">
                  <a:solidFill>
                    <a:srgbClr val="FFFFFF"/>
                  </a:solidFill>
                  <a:latin typeface="Poppins SemiBold" pitchFamily="2" charset="77"/>
                  <a:cs typeface="Poppins SemiBold" pitchFamily="2" charset="77"/>
                </a:rPr>
                <a:t>El </a:t>
              </a:r>
              <a:r>
                <a:rPr lang="en-US" sz="6000" b="1" err="1">
                  <a:solidFill>
                    <a:srgbClr val="FFFFFF"/>
                  </a:solidFill>
                  <a:latin typeface="Poppins SemiBold" pitchFamily="2" charset="77"/>
                  <a:cs typeface="Poppins SemiBold" pitchFamily="2" charset="77"/>
                </a:rPr>
                <a:t>futuro</a:t>
              </a:r>
              <a:r>
                <a:rPr lang="en-US" sz="6000" b="1">
                  <a:solidFill>
                    <a:srgbClr val="FFFFFF"/>
                  </a:solidFill>
                  <a:latin typeface="Poppins SemiBold" pitchFamily="2" charset="77"/>
                  <a:cs typeface="Poppins SemiBold" pitchFamily="2" charset="77"/>
                </a:rPr>
                <a:t> digital</a:t>
              </a:r>
              <a:endParaRPr sz="6000" b="1">
                <a:latin typeface="Poppins SemiBold" pitchFamily="2" charset="77"/>
                <a:ea typeface="Calibri"/>
                <a:cs typeface="Poppins SemiBold" pitchFamily="2" charset="77"/>
                <a:sym typeface="Calibri"/>
              </a:endParaRPr>
            </a:p>
          </p:txBody>
        </p:sp>
      </p:grpSp>
      <p:sp>
        <p:nvSpPr>
          <p:cNvPr id="26" name="Google Shape;26;g25f0ea65892_0_0"/>
          <p:cNvSpPr/>
          <p:nvPr/>
        </p:nvSpPr>
        <p:spPr>
          <a:xfrm>
            <a:off x="1276351" y="5496331"/>
            <a:ext cx="7109507" cy="1523999"/>
          </a:xfrm>
          <a:prstGeom prst="rect">
            <a:avLst/>
          </a:prstGeom>
          <a:noFill/>
          <a:ln>
            <a:noFill/>
          </a:ln>
        </p:spPr>
        <p:txBody>
          <a:bodyPr spcFirstLastPara="1" wrap="square" lIns="0" tIns="0" rIns="0" bIns="0" anchor="t" anchorCtr="0">
            <a:noAutofit/>
          </a:bodyPr>
          <a:lstStyle/>
          <a:p>
            <a:r>
              <a:rPr lang="es-CO" sz="2100">
                <a:solidFill>
                  <a:schemeClr val="bg1"/>
                </a:solidFill>
                <a:latin typeface="Poppins" pitchFamily="2" charset="77"/>
                <a:cs typeface="Poppins" pitchFamily="2" charset="77"/>
              </a:rPr>
              <a:t>Somos una empresa </a:t>
            </a:r>
            <a:r>
              <a:rPr lang="es-CO" sz="2100" err="1">
                <a:solidFill>
                  <a:schemeClr val="bg1"/>
                </a:solidFill>
                <a:latin typeface="Poppins" pitchFamily="2" charset="77"/>
                <a:cs typeface="Poppins" pitchFamily="2" charset="77"/>
              </a:rPr>
              <a:t>GovTech</a:t>
            </a:r>
            <a:r>
              <a:rPr lang="es-CO" sz="2100">
                <a:solidFill>
                  <a:schemeClr val="bg1"/>
                </a:solidFill>
                <a:latin typeface="Poppins" pitchFamily="2" charset="77"/>
                <a:cs typeface="Poppins" pitchFamily="2" charset="77"/>
              </a:rPr>
              <a:t> enfocada en crear, integrar y escalar productos y servicios tecnológicos en toda América Latina para ejecutar iniciativas estratégicas de transformación digital en el sector público.</a:t>
            </a:r>
          </a:p>
        </p:txBody>
      </p:sp>
      <p:grpSp>
        <p:nvGrpSpPr>
          <p:cNvPr id="3" name="Grupo 2">
            <a:extLst>
              <a:ext uri="{FF2B5EF4-FFF2-40B4-BE49-F238E27FC236}">
                <a16:creationId xmlns:a16="http://schemas.microsoft.com/office/drawing/2014/main" id="{DF51928F-68AB-D7B9-526D-B1825626E3E4}"/>
              </a:ext>
            </a:extLst>
          </p:cNvPr>
          <p:cNvGrpSpPr/>
          <p:nvPr/>
        </p:nvGrpSpPr>
        <p:grpSpPr>
          <a:xfrm>
            <a:off x="1276350" y="7886700"/>
            <a:ext cx="1619100" cy="1905150"/>
            <a:chOff x="1276350" y="7886700"/>
            <a:chExt cx="1619100" cy="1905150"/>
          </a:xfrm>
        </p:grpSpPr>
        <p:pic>
          <p:nvPicPr>
            <p:cNvPr id="23" name="Google Shape;23;g25f0ea65892_0_0" descr="preencoded.png"/>
            <p:cNvPicPr preferRelativeResize="0"/>
            <p:nvPr/>
          </p:nvPicPr>
          <p:blipFill rotWithShape="1">
            <a:blip r:embed="rId7">
              <a:alphaModFix/>
            </a:blip>
            <a:srcRect/>
            <a:stretch/>
          </p:blipFill>
          <p:spPr>
            <a:xfrm>
              <a:off x="1343025" y="7886700"/>
              <a:ext cx="1524000" cy="1524000"/>
            </a:xfrm>
            <a:prstGeom prst="rect">
              <a:avLst/>
            </a:prstGeom>
            <a:noFill/>
            <a:ln>
              <a:noFill/>
            </a:ln>
          </p:spPr>
        </p:pic>
        <p:sp>
          <p:nvSpPr>
            <p:cNvPr id="27" name="Google Shape;27;g25f0ea65892_0_0"/>
            <p:cNvSpPr/>
            <p:nvPr/>
          </p:nvSpPr>
          <p:spPr>
            <a:xfrm>
              <a:off x="1276350" y="9544050"/>
              <a:ext cx="1619100" cy="247800"/>
            </a:xfrm>
            <a:prstGeom prst="rect">
              <a:avLst/>
            </a:prstGeom>
            <a:noFill/>
            <a:ln>
              <a:noFill/>
            </a:ln>
          </p:spPr>
          <p:txBody>
            <a:bodyPr spcFirstLastPara="1" wrap="square" lIns="0" tIns="0" rIns="0" bIns="0" anchor="t" anchorCtr="0">
              <a:noAutofit/>
            </a:bodyPr>
            <a:lstStyle/>
            <a:p>
              <a:pPr algn="ctr" defTabSz="914445">
                <a:lnSpc>
                  <a:spcPct val="115789"/>
                </a:lnSpc>
                <a:buClr>
                  <a:srgbClr val="FFFFFF"/>
                </a:buClr>
                <a:buSzPts val="1425"/>
              </a:pPr>
              <a:r>
                <a:rPr lang="en-US" sz="1425" err="1">
                  <a:solidFill>
                    <a:srgbClr val="FFFFFF"/>
                  </a:solidFill>
                  <a:latin typeface="Poppins Light" pitchFamily="2" charset="77"/>
                  <a:cs typeface="Poppins Light" pitchFamily="2" charset="77"/>
                </a:rPr>
                <a:t>www.ita-sa.com</a:t>
              </a:r>
              <a:endParaRPr sz="1425">
                <a:latin typeface="Poppins Light" pitchFamily="2" charset="77"/>
                <a:ea typeface="Calibri"/>
                <a:cs typeface="Poppins Light" pitchFamily="2" charset="77"/>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2"/>
                                        </p:tgtEl>
                                        <p:attrNameLst>
                                          <p:attrName>ppt_x</p:attrName>
                                          <p:attrName>ppt_y</p:attrName>
                                        </p:attrNameLst>
                                      </p:cBhvr>
                                    </p:animMotion>
                                    <p:animEffect transition="in" filter="fade">
                                      <p:cBhvr>
                                        <p:cTn id="15" dur="750"/>
                                        <p:tgtEl>
                                          <p:spTgt spid="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pic>
        <p:nvPicPr>
          <p:cNvPr id="2" name="image 16" descr="preencoded.png"/>
          <p:cNvPicPr>
            <a:picLocks noChangeAspect="1"/>
          </p:cNvPicPr>
          <p:nvPr/>
        </p:nvPicPr>
        <p:blipFill>
          <a:blip r:embed="rId3"/>
          <a:srcRect/>
          <a:stretch/>
        </p:blipFill>
        <p:spPr>
          <a:xfrm>
            <a:off x="0" y="0"/>
            <a:ext cx="6705600" cy="10287000"/>
          </a:xfrm>
          <a:prstGeom prst="rect">
            <a:avLst/>
          </a:prstGeom>
        </p:spPr>
      </p:pic>
      <p:pic>
        <p:nvPicPr>
          <p:cNvPr id="3" name="Group 6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1950" y="619125"/>
            <a:ext cx="3265122" cy="942975"/>
          </a:xfrm>
          <a:prstGeom prst="rect">
            <a:avLst/>
          </a:prstGeom>
        </p:spPr>
      </p:pic>
      <p:pic>
        <p:nvPicPr>
          <p:cNvPr id="4" name="Group 70" descr="preencoded.png"/>
          <p:cNvPicPr>
            <a:picLocks noChangeAspect="1"/>
          </p:cNvPicPr>
          <p:nvPr/>
        </p:nvPicPr>
        <p:blipFill>
          <a:blip r:embed="rId6"/>
          <a:srcRect/>
          <a:stretch/>
        </p:blipFill>
        <p:spPr>
          <a:xfrm>
            <a:off x="7677150" y="3707289"/>
            <a:ext cx="9458325" cy="5943538"/>
          </a:xfrm>
          <a:prstGeom prst="rect">
            <a:avLst/>
          </a:prstGeom>
        </p:spPr>
      </p:pic>
      <p:sp>
        <p:nvSpPr>
          <p:cNvPr id="5" name="Arquitectura tecnolgica"/>
          <p:cNvSpPr/>
          <p:nvPr/>
        </p:nvSpPr>
        <p:spPr>
          <a:xfrm>
            <a:off x="7924800" y="1905000"/>
            <a:ext cx="3724275" cy="1019175"/>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Arquitectura tecnológica</a:t>
            </a:r>
            <a:endParaRPr lang="en-US" sz="3778" dirty="0"/>
          </a:p>
        </p:txBody>
      </p:sp>
      <p:sp>
        <p:nvSpPr>
          <p:cNvPr id="6" name="Internet"/>
          <p:cNvSpPr/>
          <p:nvPr/>
        </p:nvSpPr>
        <p:spPr>
          <a:xfrm>
            <a:off x="12325350" y="5938132"/>
            <a:ext cx="1233644" cy="133350"/>
          </a:xfrm>
          <a:prstGeom prst="rect">
            <a:avLst/>
          </a:prstGeom>
          <a:noFill/>
          <a:ln/>
        </p:spPr>
        <p:txBody>
          <a:bodyPr wrap="square" lIns="0" tIns="0" rIns="0" bIns="0" rtlCol="0" anchor="t"/>
          <a:lstStyle/>
          <a:p>
            <a:pPr marL="0" indent="0" algn="ctr">
              <a:lnSpc>
                <a:spcPts val="1008"/>
              </a:lnSpc>
              <a:buNone/>
            </a:pPr>
            <a:r>
              <a:rPr lang="en-US" sz="1492" dirty="0">
                <a:solidFill>
                  <a:srgbClr val="FFFFFF"/>
                </a:solidFill>
                <a:latin typeface="Roboto Medium" pitchFamily="34" charset="0"/>
                <a:ea typeface="Roboto Medium" pitchFamily="34" charset="-122"/>
                <a:cs typeface="Roboto Medium" pitchFamily="34" charset="-120"/>
              </a:rPr>
              <a:t>Internet</a:t>
            </a:r>
            <a:endParaRPr lang="en-US" sz="1492" dirty="0"/>
          </a:p>
        </p:txBody>
      </p:sp>
      <p:sp>
        <p:nvSpPr>
          <p:cNvPr id="7" name="FR CW"/>
          <p:cNvSpPr/>
          <p:nvPr/>
        </p:nvSpPr>
        <p:spPr>
          <a:xfrm>
            <a:off x="12325350" y="6842617"/>
            <a:ext cx="1233644" cy="438150"/>
          </a:xfrm>
          <a:prstGeom prst="rect">
            <a:avLst/>
          </a:prstGeom>
          <a:noFill/>
          <a:ln/>
        </p:spPr>
        <p:txBody>
          <a:bodyPr wrap="square" lIns="0" tIns="0" rIns="0" bIns="0" rtlCol="0" anchor="t"/>
          <a:lstStyle/>
          <a:p>
            <a:pPr marL="0" indent="0" algn="ctr">
              <a:lnSpc>
                <a:spcPts val="1696"/>
              </a:lnSpc>
              <a:buNone/>
            </a:pPr>
            <a:r>
              <a:rPr lang="en-US" sz="1492" dirty="0">
                <a:solidFill>
                  <a:srgbClr val="FFFFFF"/>
                </a:solidFill>
                <a:latin typeface="Roboto Medium" pitchFamily="34" charset="0"/>
                <a:ea typeface="Roboto Medium" pitchFamily="34" charset="-122"/>
                <a:cs typeface="Roboto Medium" pitchFamily="34" charset="-120"/>
              </a:rPr>
              <a:t>FR
C&amp;W</a:t>
            </a:r>
            <a:endParaRPr lang="en-US" sz="1492" dirty="0"/>
          </a:p>
        </p:txBody>
      </p:sp>
      <p:sp>
        <p:nvSpPr>
          <p:cNvPr id="8" name="CES-1500"/>
          <p:cNvSpPr/>
          <p:nvPr/>
        </p:nvSpPr>
        <p:spPr>
          <a:xfrm>
            <a:off x="10058400" y="7497291"/>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CES-1500</a:t>
            </a:r>
            <a:endParaRPr lang="en-US" sz="1492" dirty="0"/>
          </a:p>
        </p:txBody>
      </p:sp>
      <p:sp>
        <p:nvSpPr>
          <p:cNvPr id="9" name="Nortal-ARN"/>
          <p:cNvSpPr/>
          <p:nvPr/>
        </p:nvSpPr>
        <p:spPr>
          <a:xfrm>
            <a:off x="10058400" y="6627263"/>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Nortal-ARN</a:t>
            </a:r>
            <a:endParaRPr lang="en-US" sz="1492" dirty="0"/>
          </a:p>
        </p:txBody>
      </p:sp>
      <p:sp>
        <p:nvSpPr>
          <p:cNvPr id="10" name="NAS"/>
          <p:cNvSpPr/>
          <p:nvPr/>
        </p:nvSpPr>
        <p:spPr>
          <a:xfrm>
            <a:off x="10048875" y="8953081"/>
            <a:ext cx="1262219"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NAS</a:t>
            </a:r>
            <a:endParaRPr lang="en-US" sz="1492" dirty="0"/>
          </a:p>
        </p:txBody>
      </p:sp>
      <p:sp>
        <p:nvSpPr>
          <p:cNvPr id="11" name="WEB-server"/>
          <p:cNvSpPr/>
          <p:nvPr/>
        </p:nvSpPr>
        <p:spPr>
          <a:xfrm>
            <a:off x="10067925" y="5007805"/>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WEB-server</a:t>
            </a:r>
            <a:endParaRPr lang="en-US" sz="1492" dirty="0"/>
          </a:p>
        </p:txBody>
      </p:sp>
      <p:sp>
        <p:nvSpPr>
          <p:cNvPr id="12" name="CES-100"/>
          <p:cNvSpPr/>
          <p:nvPr/>
        </p:nvSpPr>
        <p:spPr>
          <a:xfrm>
            <a:off x="13916025" y="5007805"/>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CES-100</a:t>
            </a:r>
            <a:endParaRPr lang="en-US" sz="1492" dirty="0"/>
          </a:p>
        </p:txBody>
      </p:sp>
      <p:sp>
        <p:nvSpPr>
          <p:cNvPr id="13" name="Node_Type_A"/>
          <p:cNvSpPr/>
          <p:nvPr/>
        </p:nvSpPr>
        <p:spPr>
          <a:xfrm>
            <a:off x="15801975" y="4318674"/>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Node_Type_A</a:t>
            </a:r>
            <a:endParaRPr lang="en-US" sz="1492" dirty="0"/>
          </a:p>
        </p:txBody>
      </p:sp>
      <p:sp>
        <p:nvSpPr>
          <p:cNvPr id="14" name="Node_Type_B"/>
          <p:cNvSpPr/>
          <p:nvPr/>
        </p:nvSpPr>
        <p:spPr>
          <a:xfrm>
            <a:off x="15392400" y="5869219"/>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Node_Type_B</a:t>
            </a:r>
            <a:endParaRPr lang="en-US" sz="1492" dirty="0"/>
          </a:p>
        </p:txBody>
      </p:sp>
      <p:sp>
        <p:nvSpPr>
          <p:cNvPr id="15" name="Cisco-805"/>
          <p:cNvSpPr/>
          <p:nvPr/>
        </p:nvSpPr>
        <p:spPr>
          <a:xfrm>
            <a:off x="15382875" y="7617889"/>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Cisco-805</a:t>
            </a:r>
            <a:endParaRPr lang="en-US" sz="1492" dirty="0"/>
          </a:p>
        </p:txBody>
      </p:sp>
      <p:sp>
        <p:nvSpPr>
          <p:cNvPr id="16" name="Data-Servers"/>
          <p:cNvSpPr/>
          <p:nvPr/>
        </p:nvSpPr>
        <p:spPr>
          <a:xfrm>
            <a:off x="7791450" y="7092426"/>
            <a:ext cx="1233644" cy="219075"/>
          </a:xfrm>
          <a:prstGeom prst="rect">
            <a:avLst/>
          </a:prstGeom>
          <a:noFill/>
          <a:ln/>
        </p:spPr>
        <p:txBody>
          <a:bodyPr wrap="square" lIns="0" tIns="0" rIns="0" bIns="0" rtlCol="0" anchor="t"/>
          <a:lstStyle/>
          <a:p>
            <a:pPr marL="0" indent="0" algn="ctr">
              <a:lnSpc>
                <a:spcPts val="1696"/>
              </a:lnSpc>
              <a:buNone/>
            </a:pPr>
            <a:r>
              <a:rPr lang="en-US" sz="1492" dirty="0">
                <a:solidFill>
                  <a:srgbClr val="10185F"/>
                </a:solidFill>
                <a:latin typeface="Roboto Medium" pitchFamily="34" charset="0"/>
                <a:ea typeface="Roboto Medium" pitchFamily="34" charset="-122"/>
                <a:cs typeface="Roboto Medium" pitchFamily="34" charset="-120"/>
              </a:rPr>
              <a:t>Data-Servers</a:t>
            </a:r>
            <a:endParaRPr lang="en-US" sz="1492" dirty="0"/>
          </a:p>
        </p:txBody>
      </p:sp>
      <p:sp>
        <p:nvSpPr>
          <p:cNvPr id="17" name="PSTN"/>
          <p:cNvSpPr/>
          <p:nvPr/>
        </p:nvSpPr>
        <p:spPr>
          <a:xfrm>
            <a:off x="12325350" y="8005525"/>
            <a:ext cx="1262219" cy="133350"/>
          </a:xfrm>
          <a:prstGeom prst="rect">
            <a:avLst/>
          </a:prstGeom>
          <a:noFill/>
          <a:ln/>
        </p:spPr>
        <p:txBody>
          <a:bodyPr wrap="square" lIns="0" tIns="0" rIns="0" bIns="0" rtlCol="0" anchor="t"/>
          <a:lstStyle/>
          <a:p>
            <a:pPr marL="0" indent="0" algn="ctr">
              <a:lnSpc>
                <a:spcPts val="1008"/>
              </a:lnSpc>
              <a:buNone/>
            </a:pPr>
            <a:r>
              <a:rPr lang="en-US" sz="1492" dirty="0">
                <a:solidFill>
                  <a:srgbClr val="FFFFFF"/>
                </a:solidFill>
                <a:latin typeface="Roboto Medium" pitchFamily="34" charset="0"/>
                <a:ea typeface="Roboto Medium" pitchFamily="34" charset="-122"/>
                <a:cs typeface="Roboto Medium" pitchFamily="34" charset="-120"/>
              </a:rPr>
              <a:t>PSTN</a:t>
            </a:r>
            <a:endParaRPr lang="en-US" sz="1492"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pic>
        <p:nvPicPr>
          <p:cNvPr id="2" name="Rectangle 32" descr="preencoded.png"/>
          <p:cNvPicPr>
            <a:picLocks noChangeAspect="1"/>
          </p:cNvPicPr>
          <p:nvPr/>
        </p:nvPicPr>
        <p:blipFill>
          <a:blip r:embed="rId3"/>
          <a:srcRect/>
          <a:stretch/>
        </p:blipFill>
        <p:spPr>
          <a:xfrm>
            <a:off x="0" y="0"/>
            <a:ext cx="6705600" cy="10287000"/>
          </a:xfrm>
          <a:prstGeom prst="rect">
            <a:avLst/>
          </a:prstGeom>
        </p:spPr>
      </p:pic>
      <p:pic>
        <p:nvPicPr>
          <p:cNvPr id="3" name="Group 99"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24800" y="3733800"/>
            <a:ext cx="9458325" cy="6038850"/>
          </a:xfrm>
          <a:prstGeom prst="rect">
            <a:avLst/>
          </a:prstGeom>
        </p:spPr>
      </p:pic>
      <p:pic>
        <p:nvPicPr>
          <p:cNvPr id="4" name="Group 6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81950" y="619125"/>
            <a:ext cx="3265122" cy="942975"/>
          </a:xfrm>
          <a:prstGeom prst="rect">
            <a:avLst/>
          </a:prstGeom>
        </p:spPr>
      </p:pic>
      <p:sp>
        <p:nvSpPr>
          <p:cNvPr id="5" name="Ventajas Beneficios y Oportunidades"/>
          <p:cNvSpPr/>
          <p:nvPr/>
        </p:nvSpPr>
        <p:spPr>
          <a:xfrm>
            <a:off x="7924800" y="1905000"/>
            <a:ext cx="4810125" cy="1019175"/>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Ventajas, Beneficios </a:t>
            </a:r>
            <a:r>
              <a:rPr lang="en-US" sz="3778" kern="0" spc="-150" dirty="0">
                <a:solidFill>
                  <a:srgbClr val="10185F"/>
                </a:solidFill>
                <a:latin typeface="Poppins Light" pitchFamily="34" charset="0"/>
                <a:ea typeface="Poppins Light" pitchFamily="34" charset="-122"/>
                <a:cs typeface="Poppins Light" pitchFamily="34" charset="-120"/>
              </a:rPr>
              <a:t>y Oportunidades</a:t>
            </a:r>
            <a:endParaRPr lang="en-US" sz="3778" dirty="0"/>
          </a:p>
        </p:txBody>
      </p:sp>
      <p:sp>
        <p:nvSpPr>
          <p:cNvPr id="6" name="Proveedores de servicios pblicos y privados"/>
          <p:cNvSpPr/>
          <p:nvPr/>
        </p:nvSpPr>
        <p:spPr>
          <a:xfrm>
            <a:off x="8201025" y="5076825"/>
            <a:ext cx="2066925" cy="1333500"/>
          </a:xfrm>
          <a:prstGeom prst="rect">
            <a:avLst/>
          </a:prstGeom>
          <a:noFill/>
          <a:ln/>
        </p:spPr>
        <p:txBody>
          <a:bodyPr wrap="square" lIns="0" tIns="0" rIns="0" bIns="0" rtlCol="0" anchor="t"/>
          <a:lstStyle/>
          <a:p>
            <a:pPr marL="0" indent="0" algn="ctr">
              <a:lnSpc>
                <a:spcPts val="2625"/>
              </a:lnSpc>
              <a:buNone/>
            </a:pPr>
            <a:r>
              <a:rPr lang="en-US" sz="2250" dirty="0">
                <a:solidFill>
                  <a:srgbClr val="10185F"/>
                </a:solidFill>
                <a:latin typeface="Poppins SemiBold" pitchFamily="34" charset="0"/>
                <a:ea typeface="Poppins SemiBold" pitchFamily="34" charset="-122"/>
                <a:cs typeface="Poppins SemiBold" pitchFamily="34" charset="-120"/>
              </a:rPr>
              <a:t>Proveedores de servicios (</a:t>
            </a:r>
            <a:r>
              <a:rPr lang="en-US" sz="2250" dirty="0">
                <a:solidFill>
                  <a:srgbClr val="10185F"/>
                </a:solidFill>
                <a:latin typeface="Poppins Light" pitchFamily="34" charset="0"/>
                <a:ea typeface="Poppins Light" pitchFamily="34" charset="-122"/>
                <a:cs typeface="Poppins Light" pitchFamily="34" charset="-120"/>
              </a:rPr>
              <a:t>públicos y privados</a:t>
            </a:r>
            <a:r>
              <a:rPr lang="en-US" sz="2250" dirty="0">
                <a:solidFill>
                  <a:srgbClr val="10185F"/>
                </a:solidFill>
                <a:latin typeface="Poppins SemiBold" pitchFamily="34" charset="0"/>
                <a:ea typeface="Poppins SemiBold" pitchFamily="34" charset="-122"/>
                <a:cs typeface="Poppins SemiBold" pitchFamily="34" charset="-120"/>
              </a:rPr>
              <a:t>)</a:t>
            </a:r>
            <a:endParaRPr lang="en-US" sz="2250" dirty="0"/>
          </a:p>
        </p:txBody>
      </p:sp>
      <p:sp>
        <p:nvSpPr>
          <p:cNvPr id="7" name="Usuario final el cliente del cliente"/>
          <p:cNvSpPr/>
          <p:nvPr/>
        </p:nvSpPr>
        <p:spPr>
          <a:xfrm>
            <a:off x="11620500" y="5076825"/>
            <a:ext cx="2066925" cy="1000125"/>
          </a:xfrm>
          <a:prstGeom prst="rect">
            <a:avLst/>
          </a:prstGeom>
          <a:noFill/>
          <a:ln/>
        </p:spPr>
        <p:txBody>
          <a:bodyPr wrap="square" lIns="0" tIns="0" rIns="0" bIns="0" rtlCol="0" anchor="t"/>
          <a:lstStyle/>
          <a:p>
            <a:pPr marL="0" indent="0" algn="ctr">
              <a:lnSpc>
                <a:spcPts val="2625"/>
              </a:lnSpc>
              <a:buNone/>
            </a:pPr>
            <a:r>
              <a:rPr lang="en-US" sz="2250" dirty="0">
                <a:solidFill>
                  <a:srgbClr val="10185F"/>
                </a:solidFill>
                <a:latin typeface="Poppins SemiBold" pitchFamily="34" charset="0"/>
                <a:ea typeface="Poppins SemiBold" pitchFamily="34" charset="-122"/>
                <a:cs typeface="Poppins SemiBold" pitchFamily="34" charset="-120"/>
              </a:rPr>
              <a:t>Usuario final: </a:t>
            </a:r>
            <a:r>
              <a:rPr lang="en-US" sz="2250" dirty="0">
                <a:solidFill>
                  <a:srgbClr val="10185F"/>
                </a:solidFill>
                <a:latin typeface="Poppins Light" pitchFamily="34" charset="0"/>
                <a:ea typeface="Poppins Light" pitchFamily="34" charset="-122"/>
                <a:cs typeface="Poppins Light" pitchFamily="34" charset="-120"/>
              </a:rPr>
              <a:t>el cliente del cliente</a:t>
            </a:r>
            <a:endParaRPr lang="en-US" sz="225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pic>
        <p:nvPicPr>
          <p:cNvPr id="2" name="Group 10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86700" y="3257550"/>
            <a:ext cx="7972425" cy="5743575"/>
          </a:xfrm>
          <a:prstGeom prst="rect">
            <a:avLst/>
          </a:prstGeom>
        </p:spPr>
      </p:pic>
      <p:pic>
        <p:nvPicPr>
          <p:cNvPr id="3" name="Group 6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81950" y="619125"/>
            <a:ext cx="3265122" cy="942975"/>
          </a:xfrm>
          <a:prstGeom prst="rect">
            <a:avLst/>
          </a:prstGeom>
        </p:spPr>
      </p:pic>
      <p:pic>
        <p:nvPicPr>
          <p:cNvPr id="4" name="image 19" descr="preencoded.png"/>
          <p:cNvPicPr>
            <a:picLocks noChangeAspect="1"/>
          </p:cNvPicPr>
          <p:nvPr/>
        </p:nvPicPr>
        <p:blipFill>
          <a:blip r:embed="rId7"/>
          <a:srcRect/>
          <a:stretch/>
        </p:blipFill>
        <p:spPr>
          <a:xfrm>
            <a:off x="0" y="0"/>
            <a:ext cx="6705600" cy="10287000"/>
          </a:xfrm>
          <a:prstGeom prst="rect">
            <a:avLst/>
          </a:prstGeom>
        </p:spPr>
      </p:pic>
      <p:sp>
        <p:nvSpPr>
          <p:cNvPr id="5" name="Estructura de PreciosModelo de Negocios"/>
          <p:cNvSpPr/>
          <p:nvPr/>
        </p:nvSpPr>
        <p:spPr>
          <a:xfrm>
            <a:off x="7886700" y="1857375"/>
            <a:ext cx="6762750" cy="1019175"/>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Estructura de Precios</a:t>
            </a:r>
            <a:br/>
            <a:r>
              <a:rPr lang="en-US" sz="3778" kern="0" spc="-150" dirty="0">
                <a:solidFill>
                  <a:srgbClr val="10185F"/>
                </a:solidFill>
                <a:latin typeface="Poppins Light" pitchFamily="34" charset="0"/>
                <a:ea typeface="Poppins Light" pitchFamily="34" charset="-122"/>
                <a:cs typeface="Poppins Light" pitchFamily="34" charset="-120"/>
              </a:rPr>
              <a:t>(Modelo de Negocios)</a:t>
            </a:r>
            <a:endParaRPr lang="en-US" sz="3778" dirty="0"/>
          </a:p>
        </p:txBody>
      </p:sp>
      <p:sp>
        <p:nvSpPr>
          <p:cNvPr id="6" name="Transaccional Precio por transaccin basado en volumen mnimo de Transacciones posibilidad de uso de tabla de descuento por volumen Incremental"/>
          <p:cNvSpPr/>
          <p:nvPr/>
        </p:nvSpPr>
        <p:spPr>
          <a:xfrm>
            <a:off x="8439150" y="3343275"/>
            <a:ext cx="7439025" cy="8572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Regular" pitchFamily="34" charset="0"/>
                <a:ea typeface="Roboto Regular" pitchFamily="34" charset="-122"/>
                <a:cs typeface="Roboto Regular" pitchFamily="34" charset="-120"/>
              </a:rPr>
              <a:t>Transaccional:
</a:t>
            </a:r>
            <a:r>
              <a:rPr lang="en-US" sz="1875" dirty="0">
                <a:solidFill>
                  <a:srgbClr val="10185F"/>
                </a:solidFill>
                <a:latin typeface="Roboto Light" pitchFamily="34" charset="0"/>
                <a:ea typeface="Roboto Light" pitchFamily="34" charset="-122"/>
                <a:cs typeface="Roboto Light" pitchFamily="34" charset="-120"/>
              </a:rPr>
              <a:t>Precio por transacción, basado en volumen mínimo de Transacciones, posibilidad de uso de tabla de descuento por volumen (Incremental)</a:t>
            </a:r>
            <a:endParaRPr lang="en-US" sz="1875" dirty="0"/>
          </a:p>
        </p:txBody>
      </p:sp>
      <p:sp>
        <p:nvSpPr>
          <p:cNvPr id="7" name="Comisin por servicio tarjetas de crdito precio basado en un  del valor total de la transaccin usualmente usado en la industria bancaria"/>
          <p:cNvSpPr/>
          <p:nvPr/>
        </p:nvSpPr>
        <p:spPr>
          <a:xfrm>
            <a:off x="8439150" y="6534150"/>
            <a:ext cx="7353300" cy="8572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Regular" pitchFamily="34" charset="0"/>
                <a:ea typeface="Roboto Regular" pitchFamily="34" charset="-122"/>
                <a:cs typeface="Roboto Regular" pitchFamily="34" charset="-120"/>
              </a:rPr>
              <a:t>Comisión por servicio (tarjetas de crédito):
</a:t>
            </a:r>
            <a:r>
              <a:rPr lang="en-US" sz="1875" dirty="0">
                <a:solidFill>
                  <a:srgbClr val="10185F"/>
                </a:solidFill>
                <a:latin typeface="Roboto Light" pitchFamily="34" charset="0"/>
                <a:ea typeface="Roboto Light" pitchFamily="34" charset="-122"/>
                <a:cs typeface="Roboto Light" pitchFamily="34" charset="-120"/>
              </a:rPr>
              <a:t>precio basado en un % del valor total de la transacción (usualmente usado en la industria bancaria)</a:t>
            </a:r>
            <a:endParaRPr lang="en-US" sz="1875" dirty="0"/>
          </a:p>
        </p:txBody>
      </p:sp>
      <p:sp>
        <p:nvSpPr>
          <p:cNvPr id="8" name="Cobro fijo de una sola vez por adecuacin implementacin"/>
          <p:cNvSpPr/>
          <p:nvPr/>
        </p:nvSpPr>
        <p:spPr>
          <a:xfrm>
            <a:off x="8439150" y="7562850"/>
            <a:ext cx="5705475" cy="57150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Cobro fijo de una sola vez por adecuación, implementación.</a:t>
            </a:r>
            <a:endParaRPr lang="en-US" sz="1875" dirty="0"/>
          </a:p>
        </p:txBody>
      </p:sp>
      <p:sp>
        <p:nvSpPr>
          <p:cNvPr id="9" name="Entrenamiento  contrato de soporte y mantenimiento de la aplicacin por el tiempo de duracin del contrato de recaudacin"/>
          <p:cNvSpPr/>
          <p:nvPr/>
        </p:nvSpPr>
        <p:spPr>
          <a:xfrm>
            <a:off x="8439150" y="8429625"/>
            <a:ext cx="7353300" cy="57150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Entrenamiento + contrato de soporte y mantenimiento de la aplicación por el tiempo de duración del contrato de recaudación</a:t>
            </a:r>
            <a:endParaRPr lang="en-US" sz="1875" dirty="0"/>
          </a:p>
        </p:txBody>
      </p:sp>
      <p:sp>
        <p:nvSpPr>
          <p:cNvPr id="10" name="Ad-valorem Precio por valores manejados puede estar combinado con el modelo de negocios transaccional"/>
          <p:cNvSpPr/>
          <p:nvPr/>
        </p:nvSpPr>
        <p:spPr>
          <a:xfrm>
            <a:off x="8439150" y="4457700"/>
            <a:ext cx="7353300" cy="8572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Regular" pitchFamily="34" charset="0"/>
                <a:ea typeface="Roboto Regular" pitchFamily="34" charset="-122"/>
                <a:cs typeface="Roboto Regular" pitchFamily="34" charset="-120"/>
              </a:rPr>
              <a:t>Ad-valorem:
</a:t>
            </a:r>
            <a:r>
              <a:rPr lang="en-US" sz="1875" dirty="0">
                <a:solidFill>
                  <a:srgbClr val="10185F"/>
                </a:solidFill>
                <a:latin typeface="Roboto Light" pitchFamily="34" charset="0"/>
                <a:ea typeface="Roboto Light" pitchFamily="34" charset="-122"/>
                <a:cs typeface="Roboto Light" pitchFamily="34" charset="-120"/>
              </a:rPr>
              <a:t>Precio por valores manejados, puede estar combinado con el modelo de negocios transaccional</a:t>
            </a:r>
            <a:endParaRPr lang="en-US" sz="1875" dirty="0"/>
          </a:p>
        </p:txBody>
      </p:sp>
      <p:sp>
        <p:nvSpPr>
          <p:cNvPr id="11" name="Comisin por venta precio basado en un  de comisin por venta de tarjetas prepago recarga de tiempo aire u otro tipo de promocinventa"/>
          <p:cNvSpPr/>
          <p:nvPr/>
        </p:nvSpPr>
        <p:spPr>
          <a:xfrm>
            <a:off x="8439150" y="5495925"/>
            <a:ext cx="7353300" cy="8572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Regular" pitchFamily="34" charset="0"/>
                <a:ea typeface="Roboto Regular" pitchFamily="34" charset="-122"/>
                <a:cs typeface="Roboto Regular" pitchFamily="34" charset="-120"/>
              </a:rPr>
              <a:t>Comisión por venta: 
</a:t>
            </a:r>
            <a:r>
              <a:rPr lang="en-US" sz="1875" dirty="0">
                <a:solidFill>
                  <a:srgbClr val="10185F"/>
                </a:solidFill>
                <a:latin typeface="Roboto Light" pitchFamily="34" charset="0"/>
                <a:ea typeface="Roboto Light" pitchFamily="34" charset="-122"/>
                <a:cs typeface="Roboto Light" pitchFamily="34" charset="-120"/>
              </a:rPr>
              <a:t>precio basado en un % de comisión por venta de tarjetas prepago, recarga de tiempo aire, u otro tipo de promoción/venta</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image 16" descr="preencoded.png"/>
          <p:cNvPicPr>
            <a:picLocks noChangeAspect="1"/>
          </p:cNvPicPr>
          <p:nvPr/>
        </p:nvPicPr>
        <p:blipFill>
          <a:blip r:embed="rId3"/>
          <a:srcRect/>
          <a:stretch/>
        </p:blipFill>
        <p:spPr>
          <a:xfrm>
            <a:off x="0" y="0"/>
            <a:ext cx="6705600" cy="10287000"/>
          </a:xfrm>
          <a:prstGeom prst="rect">
            <a:avLst/>
          </a:prstGeom>
        </p:spPr>
      </p:pic>
      <p:pic>
        <p:nvPicPr>
          <p:cNvPr id="3" name="Group 101" descr="preencoded.png"/>
          <p:cNvPicPr>
            <a:picLocks noChangeAspect="1"/>
          </p:cNvPicPr>
          <p:nvPr/>
        </p:nvPicPr>
        <p:blipFill>
          <a:blip r:embed="rId4"/>
          <a:srcRect/>
          <a:stretch/>
        </p:blipFill>
        <p:spPr>
          <a:xfrm>
            <a:off x="7886700" y="3448050"/>
            <a:ext cx="6943725" cy="3705225"/>
          </a:xfrm>
          <a:prstGeom prst="rect">
            <a:avLst/>
          </a:prstGeom>
        </p:spPr>
      </p:pic>
      <p:pic>
        <p:nvPicPr>
          <p:cNvPr id="4" name="Group 6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81950" y="619125"/>
            <a:ext cx="3265103" cy="942975"/>
          </a:xfrm>
          <a:prstGeom prst="rect">
            <a:avLst/>
          </a:prstGeom>
        </p:spPr>
      </p:pic>
      <p:sp>
        <p:nvSpPr>
          <p:cNvPr id="5" name="ePago Inc - Status"/>
          <p:cNvSpPr/>
          <p:nvPr/>
        </p:nvSpPr>
        <p:spPr>
          <a:xfrm>
            <a:off x="7886700" y="2238375"/>
            <a:ext cx="67627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ePago Inc - Status</a:t>
            </a:r>
            <a:endParaRPr lang="en-US" sz="3778" dirty="0"/>
          </a:p>
        </p:txBody>
      </p:sp>
      <p:sp>
        <p:nvSpPr>
          <p:cNvPr id="6" name="Estructura basada en soporte a desarrollo de negocios operaciones y tecnologa"/>
          <p:cNvSpPr/>
          <p:nvPr/>
        </p:nvSpPr>
        <p:spPr>
          <a:xfrm>
            <a:off x="8439150" y="3533775"/>
            <a:ext cx="6410325" cy="57150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Estructura basada en soporte a desarrollo de negocios, operaciones y tecnología</a:t>
            </a:r>
            <a:endParaRPr lang="en-US" sz="1875" dirty="0"/>
          </a:p>
        </p:txBody>
      </p:sp>
      <p:sp>
        <p:nvSpPr>
          <p:cNvPr id="7" name="Desarrollo de epago V2"/>
          <p:cNvSpPr/>
          <p:nvPr/>
        </p:nvSpPr>
        <p:spPr>
          <a:xfrm>
            <a:off x="8439150" y="5562600"/>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Desarrollo de epago V2</a:t>
            </a:r>
            <a:endParaRPr lang="en-US" sz="1875" dirty="0"/>
          </a:p>
        </p:txBody>
      </p:sp>
      <p:sp>
        <p:nvSpPr>
          <p:cNvPr id="8" name="Implementacin de nuevo centro de datos"/>
          <p:cNvSpPr/>
          <p:nvPr/>
        </p:nvSpPr>
        <p:spPr>
          <a:xfrm>
            <a:off x="8439150" y="4276725"/>
            <a:ext cx="55340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Implementación de nuevo centro de datos</a:t>
            </a:r>
            <a:endParaRPr lang="en-US" sz="1875" dirty="0"/>
          </a:p>
        </p:txBody>
      </p:sp>
      <p:sp>
        <p:nvSpPr>
          <p:cNvPr id="9" name="Desarrollo de interfaz ISO 8583"/>
          <p:cNvSpPr/>
          <p:nvPr/>
        </p:nvSpPr>
        <p:spPr>
          <a:xfrm>
            <a:off x="8439150" y="6200775"/>
            <a:ext cx="4352925"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Desarrollo de interfaz ISO 8583</a:t>
            </a:r>
            <a:endParaRPr lang="en-US" sz="1875" dirty="0"/>
          </a:p>
        </p:txBody>
      </p:sp>
      <p:sp>
        <p:nvSpPr>
          <p:cNvPr id="10" name="Trabajo conjunto con brinks inc Dallas TX USA para el monitoreo y administracin de las redes"/>
          <p:cNvSpPr/>
          <p:nvPr/>
        </p:nvSpPr>
        <p:spPr>
          <a:xfrm>
            <a:off x="8439150" y="4800600"/>
            <a:ext cx="5534025" cy="57150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Trabajo conjunto con brink’s inc. (Dallas, TX. USA) para el monitoreo y administración de las redes</a:t>
            </a:r>
            <a:endParaRPr lang="en-US" sz="1875" dirty="0"/>
          </a:p>
        </p:txBody>
      </p:sp>
      <p:sp>
        <p:nvSpPr>
          <p:cNvPr id="11" name="Aplicacin con soporte de multiplataformas"/>
          <p:cNvSpPr/>
          <p:nvPr/>
        </p:nvSpPr>
        <p:spPr>
          <a:xfrm>
            <a:off x="8439150" y="6772275"/>
            <a:ext cx="4648200" cy="285750"/>
          </a:xfrm>
          <a:prstGeom prst="rect">
            <a:avLst/>
          </a:prstGeom>
          <a:noFill/>
          <a:ln/>
        </p:spPr>
        <p:txBody>
          <a:bodyPr wrap="square" lIns="0" tIns="0" rIns="0" bIns="0" rtlCol="0" anchor="t"/>
          <a:lstStyle/>
          <a:p>
            <a:pPr marL="0" indent="0" algn="l">
              <a:lnSpc>
                <a:spcPts val="2250"/>
              </a:lnSpc>
              <a:buNone/>
            </a:pPr>
            <a:r>
              <a:rPr lang="en-US" sz="1875" dirty="0">
                <a:solidFill>
                  <a:srgbClr val="10185F"/>
                </a:solidFill>
                <a:latin typeface="Roboto Light" pitchFamily="34" charset="0"/>
                <a:ea typeface="Roboto Light" pitchFamily="34" charset="-122"/>
                <a:cs typeface="Roboto Light" pitchFamily="34" charset="-120"/>
              </a:rPr>
              <a:t>Aplicación con soporte de multiplataformas</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2" name="Rectangle 32" descr="preencoded.png"/>
          <p:cNvPicPr>
            <a:picLocks noChangeAspect="1"/>
          </p:cNvPicPr>
          <p:nvPr/>
        </p:nvPicPr>
        <p:blipFill>
          <a:blip r:embed="rId3"/>
          <a:srcRect/>
          <a:stretch/>
        </p:blipFill>
        <p:spPr>
          <a:xfrm>
            <a:off x="0" y="0"/>
            <a:ext cx="6705600" cy="10287000"/>
          </a:xfrm>
          <a:prstGeom prst="rect">
            <a:avLst/>
          </a:prstGeom>
        </p:spPr>
      </p:pic>
      <p:pic>
        <p:nvPicPr>
          <p:cNvPr id="3" name="Group 6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1950" y="619125"/>
            <a:ext cx="3265103" cy="942975"/>
          </a:xfrm>
          <a:prstGeom prst="rect">
            <a:avLst/>
          </a:prstGeom>
        </p:spPr>
      </p:pic>
      <p:pic>
        <p:nvPicPr>
          <p:cNvPr id="4" name="image 18" descr="preencoded.png"/>
          <p:cNvPicPr>
            <a:picLocks noChangeAspect="1"/>
          </p:cNvPicPr>
          <p:nvPr/>
        </p:nvPicPr>
        <p:blipFill>
          <a:blip r:embed="rId6"/>
          <a:srcRect/>
          <a:stretch/>
        </p:blipFill>
        <p:spPr>
          <a:xfrm>
            <a:off x="0" y="0"/>
            <a:ext cx="6705600" cy="10287000"/>
          </a:xfrm>
          <a:prstGeom prst="rect">
            <a:avLst/>
          </a:prstGeom>
        </p:spPr>
      </p:pic>
      <p:pic>
        <p:nvPicPr>
          <p:cNvPr id="5" name="Captura de Pantalla 2025-01-28 a la(s) 4.12.17 p.m. 1" descr="preencoded.png"/>
          <p:cNvPicPr>
            <a:picLocks noChangeAspect="1"/>
          </p:cNvPicPr>
          <p:nvPr/>
        </p:nvPicPr>
        <p:blipFill>
          <a:blip r:embed="rId7"/>
          <a:srcRect/>
          <a:stretch/>
        </p:blipFill>
        <p:spPr>
          <a:xfrm>
            <a:off x="7886700" y="3593995"/>
            <a:ext cx="9029700" cy="6054830"/>
          </a:xfrm>
          <a:prstGeom prst="rect">
            <a:avLst/>
          </a:prstGeom>
        </p:spPr>
      </p:pic>
      <p:sp>
        <p:nvSpPr>
          <p:cNvPr id="6" name="Plan de Producto Nivel Macro"/>
          <p:cNvSpPr/>
          <p:nvPr/>
        </p:nvSpPr>
        <p:spPr>
          <a:xfrm>
            <a:off x="7886700" y="2238375"/>
            <a:ext cx="4286250" cy="1019175"/>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Plan de Producto </a:t>
            </a:r>
            <a:r>
              <a:rPr lang="en-US" sz="3778" kern="0" spc="-150" dirty="0">
                <a:solidFill>
                  <a:srgbClr val="10185F"/>
                </a:solidFill>
                <a:latin typeface="Poppins Light" pitchFamily="34" charset="0"/>
                <a:ea typeface="Poppins Light" pitchFamily="34" charset="-122"/>
                <a:cs typeface="Poppins Light" pitchFamily="34" charset="-120"/>
              </a:rPr>
              <a:t>(Nivel Macro)</a:t>
            </a:r>
            <a:endParaRPr lang="en-US" sz="3778"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pic>
        <p:nvPicPr>
          <p:cNvPr id="2" name="Group 102" descr="preencoded.png"/>
          <p:cNvPicPr>
            <a:picLocks noChangeAspect="1"/>
          </p:cNvPicPr>
          <p:nvPr/>
        </p:nvPicPr>
        <p:blipFill>
          <a:blip r:embed="rId3"/>
          <a:srcRect/>
          <a:stretch/>
        </p:blipFill>
        <p:spPr>
          <a:xfrm>
            <a:off x="7924800" y="3581400"/>
            <a:ext cx="9848850" cy="3324225"/>
          </a:xfrm>
          <a:prstGeom prst="rect">
            <a:avLst/>
          </a:prstGeom>
        </p:spPr>
      </p:pic>
      <p:pic>
        <p:nvPicPr>
          <p:cNvPr id="3" name="Group 6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1950" y="619125"/>
            <a:ext cx="3265103" cy="942975"/>
          </a:xfrm>
          <a:prstGeom prst="rect">
            <a:avLst/>
          </a:prstGeom>
        </p:spPr>
      </p:pic>
      <p:pic>
        <p:nvPicPr>
          <p:cNvPr id="4" name="image 17" descr="preencoded.png"/>
          <p:cNvPicPr>
            <a:picLocks noChangeAspect="1"/>
          </p:cNvPicPr>
          <p:nvPr/>
        </p:nvPicPr>
        <p:blipFill>
          <a:blip r:embed="rId6"/>
          <a:srcRect/>
          <a:stretch/>
        </p:blipFill>
        <p:spPr>
          <a:xfrm>
            <a:off x="0" y="0"/>
            <a:ext cx="6705600" cy="10287000"/>
          </a:xfrm>
          <a:prstGeom prst="rect">
            <a:avLst/>
          </a:prstGeom>
        </p:spPr>
      </p:pic>
      <p:sp>
        <p:nvSpPr>
          <p:cNvPr id="5" name="Clientes Globales"/>
          <p:cNvSpPr/>
          <p:nvPr/>
        </p:nvSpPr>
        <p:spPr>
          <a:xfrm>
            <a:off x="7886700" y="2238375"/>
            <a:ext cx="4286250" cy="514350"/>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Clientes Globales</a:t>
            </a:r>
            <a:endParaRPr lang="en-US" sz="3778" dirty="0"/>
          </a:p>
        </p:txBody>
      </p:sp>
      <p:sp>
        <p:nvSpPr>
          <p:cNvPr id="6" name="Cable  Wireless Unin Fenosa Citibank Telefnica GE Money"/>
          <p:cNvSpPr/>
          <p:nvPr/>
        </p:nvSpPr>
        <p:spPr>
          <a:xfrm>
            <a:off x="8029575" y="5381625"/>
            <a:ext cx="2095500" cy="1190625"/>
          </a:xfrm>
          <a:prstGeom prst="rect">
            <a:avLst/>
          </a:prstGeom>
          <a:noFill/>
          <a:ln/>
        </p:spPr>
        <p:txBody>
          <a:bodyPr wrap="square" lIns="0" tIns="0" rIns="0" bIns="0" rtlCol="0" anchor="t"/>
          <a:lstStyle/>
          <a:p>
            <a:pPr marL="0" indent="0" algn="l">
              <a:lnSpc>
                <a:spcPts val="1875"/>
              </a:lnSpc>
              <a:buNone/>
            </a:pPr>
            <a:r>
              <a:rPr lang="en-US" sz="1500" dirty="0">
                <a:solidFill>
                  <a:srgbClr val="10185F"/>
                </a:solidFill>
                <a:latin typeface="Roboto Light" pitchFamily="34" charset="0"/>
                <a:ea typeface="Roboto Light" pitchFamily="34" charset="-122"/>
                <a:cs typeface="Roboto Light" pitchFamily="34" charset="-120"/>
              </a:rPr>
              <a:t>Cable &amp; Wireless
Unión Fenosa
Citibank
Telefónica
GE Money</a:t>
            </a:r>
            <a:endParaRPr lang="en-US" sz="1500" dirty="0"/>
          </a:p>
        </p:txBody>
      </p:sp>
      <p:sp>
        <p:nvSpPr>
          <p:cNvPr id="7" name="PANAM"/>
          <p:cNvSpPr/>
          <p:nvPr/>
        </p:nvSpPr>
        <p:spPr>
          <a:xfrm>
            <a:off x="8143875" y="4991100"/>
            <a:ext cx="1619250" cy="238125"/>
          </a:xfrm>
          <a:prstGeom prst="rect">
            <a:avLst/>
          </a:prstGeom>
          <a:noFill/>
          <a:ln/>
        </p:spPr>
        <p:txBody>
          <a:bodyPr wrap="square" lIns="0" tIns="0" rIns="0" bIns="0" rtlCol="0" anchor="t"/>
          <a:lstStyle/>
          <a:p>
            <a:pPr marL="0" indent="0" algn="l">
              <a:lnSpc>
                <a:spcPts val="1875"/>
              </a:lnSpc>
              <a:buNone/>
            </a:pPr>
            <a:r>
              <a:rPr lang="en-US" sz="1875" dirty="0">
                <a:solidFill>
                  <a:srgbClr val="10185F"/>
                </a:solidFill>
                <a:latin typeface="Roboto SemiBold" pitchFamily="34" charset="0"/>
                <a:ea typeface="Roboto SemiBold" pitchFamily="34" charset="-122"/>
                <a:cs typeface="Roboto SemiBold" pitchFamily="34" charset="-120"/>
              </a:rPr>
              <a:t>PANAMÁ</a:t>
            </a:r>
            <a:endParaRPr lang="en-US" sz="1875" dirty="0"/>
          </a:p>
        </p:txBody>
      </p:sp>
      <p:sp>
        <p:nvSpPr>
          <p:cNvPr id="8" name="Banco Santander Banesco"/>
          <p:cNvSpPr/>
          <p:nvPr/>
        </p:nvSpPr>
        <p:spPr>
          <a:xfrm>
            <a:off x="10534650" y="5381625"/>
            <a:ext cx="2124075" cy="476250"/>
          </a:xfrm>
          <a:prstGeom prst="rect">
            <a:avLst/>
          </a:prstGeom>
          <a:noFill/>
          <a:ln/>
        </p:spPr>
        <p:txBody>
          <a:bodyPr wrap="square" lIns="0" tIns="0" rIns="0" bIns="0" rtlCol="0" anchor="t"/>
          <a:lstStyle/>
          <a:p>
            <a:pPr marL="0" indent="0" algn="l">
              <a:lnSpc>
                <a:spcPts val="1875"/>
              </a:lnSpc>
              <a:buNone/>
            </a:pPr>
            <a:r>
              <a:rPr lang="en-US" sz="1500" dirty="0">
                <a:solidFill>
                  <a:srgbClr val="10185F"/>
                </a:solidFill>
                <a:latin typeface="Roboto Light" pitchFamily="34" charset="0"/>
                <a:ea typeface="Roboto Light" pitchFamily="34" charset="-122"/>
                <a:cs typeface="Roboto Light" pitchFamily="34" charset="-120"/>
              </a:rPr>
              <a:t>Banco Santander
Banesco</a:t>
            </a:r>
            <a:endParaRPr lang="en-US" sz="1500" dirty="0"/>
          </a:p>
        </p:txBody>
      </p:sp>
      <p:sp>
        <p:nvSpPr>
          <p:cNvPr id="9" name="VENEZUELA"/>
          <p:cNvSpPr/>
          <p:nvPr/>
        </p:nvSpPr>
        <p:spPr>
          <a:xfrm>
            <a:off x="10648950" y="4991100"/>
            <a:ext cx="1619250" cy="238125"/>
          </a:xfrm>
          <a:prstGeom prst="rect">
            <a:avLst/>
          </a:prstGeom>
          <a:noFill/>
          <a:ln/>
        </p:spPr>
        <p:txBody>
          <a:bodyPr wrap="square" lIns="0" tIns="0" rIns="0" bIns="0" rtlCol="0" anchor="t"/>
          <a:lstStyle/>
          <a:p>
            <a:pPr marL="0" indent="0" algn="l">
              <a:lnSpc>
                <a:spcPts val="1875"/>
              </a:lnSpc>
              <a:buNone/>
            </a:pPr>
            <a:r>
              <a:rPr lang="en-US" sz="1875" dirty="0">
                <a:solidFill>
                  <a:srgbClr val="10185F"/>
                </a:solidFill>
                <a:latin typeface="Roboto SemiBold" pitchFamily="34" charset="0"/>
                <a:ea typeface="Roboto SemiBold" pitchFamily="34" charset="-122"/>
                <a:cs typeface="Roboto SemiBold" pitchFamily="34" charset="-120"/>
              </a:rPr>
              <a:t>VENEZUELA</a:t>
            </a:r>
            <a:endParaRPr lang="en-US" sz="1875" dirty="0"/>
          </a:p>
        </p:txBody>
      </p:sp>
      <p:sp>
        <p:nvSpPr>
          <p:cNvPr id="10" name="Ampla - Enersis Carrefour"/>
          <p:cNvSpPr/>
          <p:nvPr/>
        </p:nvSpPr>
        <p:spPr>
          <a:xfrm>
            <a:off x="13039725" y="5381625"/>
            <a:ext cx="2124075" cy="476250"/>
          </a:xfrm>
          <a:prstGeom prst="rect">
            <a:avLst/>
          </a:prstGeom>
          <a:noFill/>
          <a:ln/>
        </p:spPr>
        <p:txBody>
          <a:bodyPr wrap="square" lIns="0" tIns="0" rIns="0" bIns="0" rtlCol="0" anchor="t"/>
          <a:lstStyle/>
          <a:p>
            <a:pPr marL="0" indent="0" algn="l">
              <a:lnSpc>
                <a:spcPts val="1875"/>
              </a:lnSpc>
              <a:buNone/>
            </a:pPr>
            <a:r>
              <a:rPr lang="en-US" sz="1500" dirty="0">
                <a:solidFill>
                  <a:srgbClr val="10185F"/>
                </a:solidFill>
                <a:latin typeface="Roboto Light" pitchFamily="34" charset="0"/>
                <a:ea typeface="Roboto Light" pitchFamily="34" charset="-122"/>
                <a:cs typeface="Roboto Light" pitchFamily="34" charset="-120"/>
              </a:rPr>
              <a:t>Ampla - Enersis
Carrefour</a:t>
            </a:r>
            <a:endParaRPr lang="en-US" sz="1500" dirty="0"/>
          </a:p>
        </p:txBody>
      </p:sp>
      <p:sp>
        <p:nvSpPr>
          <p:cNvPr id="11" name="BRASIL"/>
          <p:cNvSpPr/>
          <p:nvPr/>
        </p:nvSpPr>
        <p:spPr>
          <a:xfrm>
            <a:off x="13154025" y="4991100"/>
            <a:ext cx="1619250" cy="238125"/>
          </a:xfrm>
          <a:prstGeom prst="rect">
            <a:avLst/>
          </a:prstGeom>
          <a:noFill/>
          <a:ln/>
        </p:spPr>
        <p:txBody>
          <a:bodyPr wrap="square" lIns="0" tIns="0" rIns="0" bIns="0" rtlCol="0" anchor="t"/>
          <a:lstStyle/>
          <a:p>
            <a:pPr marL="0" indent="0" algn="l">
              <a:lnSpc>
                <a:spcPts val="1875"/>
              </a:lnSpc>
              <a:buNone/>
            </a:pPr>
            <a:r>
              <a:rPr lang="en-US" sz="1875" dirty="0">
                <a:solidFill>
                  <a:srgbClr val="10185F"/>
                </a:solidFill>
                <a:latin typeface="Roboto SemiBold" pitchFamily="34" charset="0"/>
                <a:ea typeface="Roboto SemiBold" pitchFamily="34" charset="-122"/>
                <a:cs typeface="Roboto SemiBold" pitchFamily="34" charset="-120"/>
              </a:rPr>
              <a:t>BRASIL</a:t>
            </a:r>
            <a:endParaRPr lang="en-US" sz="1875" dirty="0"/>
          </a:p>
        </p:txBody>
      </p:sp>
      <p:sp>
        <p:nvSpPr>
          <p:cNvPr id="12" name="Colpatria Servientrega"/>
          <p:cNvSpPr/>
          <p:nvPr/>
        </p:nvSpPr>
        <p:spPr>
          <a:xfrm>
            <a:off x="15544800" y="5381625"/>
            <a:ext cx="2124075" cy="476250"/>
          </a:xfrm>
          <a:prstGeom prst="rect">
            <a:avLst/>
          </a:prstGeom>
          <a:noFill/>
          <a:ln/>
        </p:spPr>
        <p:txBody>
          <a:bodyPr wrap="square" lIns="0" tIns="0" rIns="0" bIns="0" rtlCol="0" anchor="t"/>
          <a:lstStyle/>
          <a:p>
            <a:pPr marL="0" indent="0" algn="l">
              <a:lnSpc>
                <a:spcPts val="1875"/>
              </a:lnSpc>
              <a:buNone/>
            </a:pPr>
            <a:r>
              <a:rPr lang="en-US" sz="1500" dirty="0">
                <a:solidFill>
                  <a:srgbClr val="10185F"/>
                </a:solidFill>
                <a:latin typeface="Roboto Light" pitchFamily="34" charset="0"/>
                <a:ea typeface="Roboto Light" pitchFamily="34" charset="-122"/>
                <a:cs typeface="Roboto Light" pitchFamily="34" charset="-120"/>
              </a:rPr>
              <a:t>Colpatria
Servientrega</a:t>
            </a:r>
            <a:endParaRPr lang="en-US" sz="1500" dirty="0"/>
          </a:p>
        </p:txBody>
      </p:sp>
      <p:sp>
        <p:nvSpPr>
          <p:cNvPr id="13" name="COLOMBIA"/>
          <p:cNvSpPr/>
          <p:nvPr/>
        </p:nvSpPr>
        <p:spPr>
          <a:xfrm>
            <a:off x="15659100" y="4991100"/>
            <a:ext cx="1619250" cy="238125"/>
          </a:xfrm>
          <a:prstGeom prst="rect">
            <a:avLst/>
          </a:prstGeom>
          <a:noFill/>
          <a:ln/>
        </p:spPr>
        <p:txBody>
          <a:bodyPr wrap="square" lIns="0" tIns="0" rIns="0" bIns="0" rtlCol="0" anchor="t"/>
          <a:lstStyle/>
          <a:p>
            <a:pPr marL="0" indent="0" algn="l">
              <a:lnSpc>
                <a:spcPts val="1875"/>
              </a:lnSpc>
              <a:buNone/>
            </a:pPr>
            <a:r>
              <a:rPr lang="en-US" sz="1875" dirty="0">
                <a:solidFill>
                  <a:srgbClr val="10185F"/>
                </a:solidFill>
                <a:latin typeface="Roboto SemiBold" pitchFamily="34" charset="0"/>
                <a:ea typeface="Roboto SemiBold" pitchFamily="34" charset="-122"/>
                <a:cs typeface="Roboto SemiBold" pitchFamily="34" charset="-120"/>
              </a:rPr>
              <a:t>COLOMBIA</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9"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364" name="Google Shape;364;p19" descr="preencoded.png"/>
          <p:cNvPicPr preferRelativeResize="0"/>
          <p:nvPr/>
        </p:nvPicPr>
        <p:blipFill rotWithShape="1">
          <a:blip r:embed="rId4">
            <a:alphaModFix/>
          </a:blip>
          <a:srcRect/>
          <a:stretch/>
        </p:blipFill>
        <p:spPr>
          <a:xfrm>
            <a:off x="142892" y="2815735"/>
            <a:ext cx="9888066" cy="6000751"/>
          </a:xfrm>
          <a:prstGeom prst="rect">
            <a:avLst/>
          </a:prstGeom>
          <a:noFill/>
          <a:ln>
            <a:noFill/>
          </a:ln>
        </p:spPr>
      </p:pic>
      <p:pic>
        <p:nvPicPr>
          <p:cNvPr id="365" name="Google Shape;365;p19" descr="preencoded.png"/>
          <p:cNvPicPr preferRelativeResize="0"/>
          <p:nvPr/>
        </p:nvPicPr>
        <p:blipFill rotWithShape="1">
          <a:blip r:embed="rId5">
            <a:alphaModFix/>
          </a:blip>
          <a:srcRect/>
          <a:stretch/>
        </p:blipFill>
        <p:spPr>
          <a:xfrm>
            <a:off x="1533525" y="7724775"/>
            <a:ext cx="1524000" cy="1524000"/>
          </a:xfrm>
          <a:prstGeom prst="rect">
            <a:avLst/>
          </a:prstGeom>
          <a:noFill/>
          <a:ln>
            <a:noFill/>
          </a:ln>
        </p:spPr>
      </p:pic>
      <p:pic>
        <p:nvPicPr>
          <p:cNvPr id="366" name="Google Shape;366;p19" descr="preencoded.png"/>
          <p:cNvPicPr preferRelativeResize="0"/>
          <p:nvPr/>
        </p:nvPicPr>
        <p:blipFill rotWithShape="1">
          <a:blip r:embed="rId6">
            <a:alphaModFix/>
          </a:blip>
          <a:srcRect/>
          <a:stretch/>
        </p:blipFill>
        <p:spPr>
          <a:xfrm>
            <a:off x="1466850" y="857642"/>
            <a:ext cx="5619713" cy="1609333"/>
          </a:xfrm>
          <a:prstGeom prst="rect">
            <a:avLst/>
          </a:prstGeom>
          <a:noFill/>
          <a:ln>
            <a:noFill/>
          </a:ln>
        </p:spPr>
      </p:pic>
      <p:pic>
        <p:nvPicPr>
          <p:cNvPr id="367" name="Google Shape;367;p19" descr="preencoded.png"/>
          <p:cNvPicPr preferRelativeResize="0"/>
          <p:nvPr/>
        </p:nvPicPr>
        <p:blipFill rotWithShape="1">
          <a:blip r:embed="rId7">
            <a:alphaModFix/>
          </a:blip>
          <a:srcRect/>
          <a:stretch/>
        </p:blipFill>
        <p:spPr>
          <a:xfrm>
            <a:off x="9158853" y="2276475"/>
            <a:ext cx="733425" cy="952500"/>
          </a:xfrm>
          <a:prstGeom prst="rect">
            <a:avLst/>
          </a:prstGeom>
          <a:noFill/>
          <a:ln>
            <a:noFill/>
          </a:ln>
        </p:spPr>
      </p:pic>
      <p:pic>
        <p:nvPicPr>
          <p:cNvPr id="368" name="Google Shape;368;p19" descr="preencoded.png"/>
          <p:cNvPicPr preferRelativeResize="0"/>
          <p:nvPr/>
        </p:nvPicPr>
        <p:blipFill rotWithShape="1">
          <a:blip r:embed="rId8">
            <a:alphaModFix/>
          </a:blip>
          <a:srcRect/>
          <a:stretch/>
        </p:blipFill>
        <p:spPr>
          <a:xfrm>
            <a:off x="14178528" y="2466975"/>
            <a:ext cx="735285" cy="697521"/>
          </a:xfrm>
          <a:prstGeom prst="rect">
            <a:avLst/>
          </a:prstGeom>
          <a:noFill/>
          <a:ln>
            <a:noFill/>
          </a:ln>
        </p:spPr>
      </p:pic>
      <p:grpSp>
        <p:nvGrpSpPr>
          <p:cNvPr id="2" name="Grupo 1">
            <a:extLst>
              <a:ext uri="{FF2B5EF4-FFF2-40B4-BE49-F238E27FC236}">
                <a16:creationId xmlns:a16="http://schemas.microsoft.com/office/drawing/2014/main" id="{B959B5D4-A0D5-0C51-45DB-81F1720965E8}"/>
              </a:ext>
            </a:extLst>
          </p:cNvPr>
          <p:cNvGrpSpPr/>
          <p:nvPr/>
        </p:nvGrpSpPr>
        <p:grpSpPr>
          <a:xfrm>
            <a:off x="1533525" y="4024184"/>
            <a:ext cx="6522357" cy="2044210"/>
            <a:chOff x="1466850" y="4181475"/>
            <a:chExt cx="6522357" cy="2044210"/>
          </a:xfrm>
        </p:grpSpPr>
        <p:sp>
          <p:nvSpPr>
            <p:cNvPr id="369" name="Google Shape;369;p19"/>
            <p:cNvSpPr/>
            <p:nvPr/>
          </p:nvSpPr>
          <p:spPr>
            <a:xfrm>
              <a:off x="1476375" y="4181475"/>
              <a:ext cx="4838700" cy="790575"/>
            </a:xfrm>
            <a:prstGeom prst="rect">
              <a:avLst/>
            </a:prstGeom>
            <a:noFill/>
            <a:ln>
              <a:noFill/>
            </a:ln>
          </p:spPr>
          <p:txBody>
            <a:bodyPr spcFirstLastPara="1" wrap="square" lIns="0" tIns="0" rIns="0" bIns="0" anchor="ctr" anchorCtr="0">
              <a:noAutofit/>
            </a:bodyPr>
            <a:lstStyle/>
            <a:p>
              <a:pPr marL="0" marR="0" lvl="0" indent="0" algn="l" rtl="0">
                <a:lnSpc>
                  <a:spcPct val="117499"/>
                </a:lnSpc>
                <a:spcBef>
                  <a:spcPts val="0"/>
                </a:spcBef>
                <a:spcAft>
                  <a:spcPts val="0"/>
                </a:spcAft>
                <a:buClr>
                  <a:srgbClr val="FFFFFF"/>
                </a:buClr>
                <a:buSzPts val="6000"/>
                <a:buFont typeface="Arial"/>
                <a:buNone/>
              </a:pPr>
              <a:r>
                <a:rPr lang="en-US" sz="6000" dirty="0" err="1">
                  <a:solidFill>
                    <a:srgbClr val="FFFFFF"/>
                  </a:solidFill>
                  <a:latin typeface="Poppins Light" pitchFamily="2" charset="77"/>
                  <a:cs typeface="Poppins Light" pitchFamily="2" charset="77"/>
                  <a:sym typeface="Arial"/>
                </a:rPr>
                <a:t>Diseñamos</a:t>
              </a:r>
              <a:endParaRPr sz="6000" dirty="0">
                <a:solidFill>
                  <a:schemeClr val="dk1"/>
                </a:solidFill>
                <a:latin typeface="Poppins Light" pitchFamily="2" charset="77"/>
                <a:ea typeface="Calibri"/>
                <a:cs typeface="Poppins Light" pitchFamily="2" charset="77"/>
                <a:sym typeface="Calibri"/>
              </a:endParaRPr>
            </a:p>
          </p:txBody>
        </p:sp>
        <p:sp>
          <p:nvSpPr>
            <p:cNvPr id="370" name="Google Shape;370;p19"/>
            <p:cNvSpPr/>
            <p:nvPr/>
          </p:nvSpPr>
          <p:spPr>
            <a:xfrm>
              <a:off x="1466850" y="4796935"/>
              <a:ext cx="6522357" cy="1428750"/>
            </a:xfrm>
            <a:prstGeom prst="rect">
              <a:avLst/>
            </a:prstGeom>
            <a:noFill/>
            <a:ln>
              <a:noFill/>
            </a:ln>
          </p:spPr>
          <p:txBody>
            <a:bodyPr spcFirstLastPara="1" wrap="square" lIns="0" tIns="0" rIns="0" bIns="0" anchor="t" anchorCtr="0">
              <a:noAutofit/>
            </a:bodyPr>
            <a:lstStyle/>
            <a:p>
              <a:pPr marL="0" marR="0" lvl="0" indent="0" algn="l" rtl="0">
                <a:lnSpc>
                  <a:spcPct val="116666"/>
                </a:lnSpc>
                <a:spcBef>
                  <a:spcPts val="0"/>
                </a:spcBef>
                <a:spcAft>
                  <a:spcPts val="0"/>
                </a:spcAft>
                <a:buClr>
                  <a:srgbClr val="FFFFFF"/>
                </a:buClr>
                <a:buSzPts val="4500"/>
                <a:buFont typeface="Arial"/>
                <a:buNone/>
              </a:pPr>
              <a:r>
                <a:rPr lang="en-US" sz="6000" dirty="0">
                  <a:solidFill>
                    <a:srgbClr val="FFFFFF"/>
                  </a:solidFill>
                  <a:latin typeface="Poppins SemiBold" pitchFamily="2" charset="77"/>
                  <a:ea typeface="Calibri"/>
                  <a:cs typeface="Poppins SemiBold" pitchFamily="2" charset="77"/>
                </a:rPr>
                <a:t>El </a:t>
              </a:r>
              <a:r>
                <a:rPr lang="en-US" sz="6000" dirty="0" err="1">
                  <a:solidFill>
                    <a:srgbClr val="FFFFFF"/>
                  </a:solidFill>
                  <a:latin typeface="Poppins SemiBold" pitchFamily="2" charset="77"/>
                  <a:ea typeface="Calibri"/>
                  <a:cs typeface="Poppins SemiBold" pitchFamily="2" charset="77"/>
                </a:rPr>
                <a:t>futuro</a:t>
              </a:r>
              <a:r>
                <a:rPr lang="en-US" sz="6000" dirty="0">
                  <a:solidFill>
                    <a:srgbClr val="FFFFFF"/>
                  </a:solidFill>
                  <a:latin typeface="Poppins SemiBold" pitchFamily="2" charset="77"/>
                  <a:ea typeface="Calibri"/>
                  <a:cs typeface="Poppins SemiBold" pitchFamily="2" charset="77"/>
                </a:rPr>
                <a:t> digital</a:t>
              </a:r>
              <a:endParaRPr sz="6000" dirty="0">
                <a:solidFill>
                  <a:schemeClr val="dk1"/>
                </a:solidFill>
                <a:latin typeface="Poppins SemiBold" pitchFamily="2" charset="77"/>
                <a:ea typeface="Calibri"/>
                <a:cs typeface="Poppins SemiBold" pitchFamily="2" charset="77"/>
                <a:sym typeface="Calibri"/>
              </a:endParaRPr>
            </a:p>
          </p:txBody>
        </p:sp>
      </p:grpSp>
      <p:sp>
        <p:nvSpPr>
          <p:cNvPr id="371" name="Google Shape;371;p19"/>
          <p:cNvSpPr/>
          <p:nvPr/>
        </p:nvSpPr>
        <p:spPr>
          <a:xfrm>
            <a:off x="1466850" y="9382125"/>
            <a:ext cx="1619250" cy="247650"/>
          </a:xfrm>
          <a:prstGeom prst="rect">
            <a:avLst/>
          </a:prstGeom>
          <a:noFill/>
          <a:ln>
            <a:noFill/>
          </a:ln>
        </p:spPr>
        <p:txBody>
          <a:bodyPr spcFirstLastPara="1" wrap="square" lIns="0" tIns="0" rIns="0" bIns="0" anchor="t" anchorCtr="0">
            <a:noAutofit/>
          </a:bodyPr>
          <a:lstStyle/>
          <a:p>
            <a:pPr marL="0" marR="0" lvl="0" indent="0" algn="ctr" rtl="0">
              <a:lnSpc>
                <a:spcPct val="115789"/>
              </a:lnSpc>
              <a:spcBef>
                <a:spcPts val="0"/>
              </a:spcBef>
              <a:spcAft>
                <a:spcPts val="0"/>
              </a:spcAft>
              <a:buClr>
                <a:srgbClr val="FFFFFF"/>
              </a:buClr>
              <a:buSzPts val="1425"/>
              <a:buFont typeface="Arial"/>
              <a:buNone/>
            </a:pPr>
            <a:r>
              <a:rPr lang="en-US" sz="1425" dirty="0" err="1">
                <a:solidFill>
                  <a:srgbClr val="FFFFFF"/>
                </a:solidFill>
                <a:latin typeface="Poppins Light" pitchFamily="2" charset="77"/>
                <a:cs typeface="Poppins Light" pitchFamily="2" charset="77"/>
                <a:sym typeface="Arial"/>
              </a:rPr>
              <a:t>www.ita-sa.com</a:t>
            </a:r>
            <a:endParaRPr sz="1425" dirty="0">
              <a:solidFill>
                <a:schemeClr val="dk1"/>
              </a:solidFill>
              <a:latin typeface="Poppins Light" pitchFamily="2" charset="77"/>
              <a:ea typeface="Calibri"/>
              <a:cs typeface="Poppins Light" pitchFamily="2" charset="77"/>
              <a:sym typeface="Calibri"/>
            </a:endParaRPr>
          </a:p>
        </p:txBody>
      </p:sp>
      <p:sp>
        <p:nvSpPr>
          <p:cNvPr id="372" name="Google Shape;372;p19"/>
          <p:cNvSpPr/>
          <p:nvPr/>
        </p:nvSpPr>
        <p:spPr>
          <a:xfrm>
            <a:off x="9139804" y="3495675"/>
            <a:ext cx="4445568" cy="522922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COLOMBIA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Bogotá, Calle 93 N° 12 - 14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Oficina</a:t>
            </a:r>
            <a:r>
              <a:rPr lang="en-US" sz="1950" dirty="0">
                <a:solidFill>
                  <a:srgbClr val="FFFFFF"/>
                </a:solidFill>
                <a:latin typeface="Poppins Light" pitchFamily="2" charset="77"/>
                <a:cs typeface="Poppins Light" pitchFamily="2" charset="77"/>
                <a:sym typeface="Arial"/>
              </a:rPr>
              <a:t> 703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Barranquilla, Carrera 38 # 74 - 61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oficina</a:t>
            </a:r>
            <a:r>
              <a:rPr lang="en-US" sz="1950" dirty="0">
                <a:solidFill>
                  <a:srgbClr val="FFFFFF"/>
                </a:solidFill>
                <a:latin typeface="Poppins Light" pitchFamily="2" charset="77"/>
                <a:cs typeface="Poppins Light" pitchFamily="2" charset="77"/>
                <a:sym typeface="Arial"/>
              </a:rPr>
              <a:t> 216 </a:t>
            </a:r>
            <a:br>
              <a:rPr lang="en-US" sz="1950" dirty="0">
                <a:solidFill>
                  <a:srgbClr val="FFFFFF"/>
                </a:solidFill>
                <a:latin typeface="Poppins Light" pitchFamily="2" charset="77"/>
                <a:cs typeface="Poppins Light" pitchFamily="2" charset="77"/>
                <a:sym typeface="Arial"/>
              </a:rPr>
            </a:b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Medium" pitchFamily="2" charset="77"/>
                <a:cs typeface="Poppins Medium" pitchFamily="2" charset="77"/>
                <a:sym typeface="Arial"/>
              </a:rPr>
              <a:t>MÉXICO</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México D.F, Paseo de la </a:t>
            </a:r>
            <a:r>
              <a:rPr lang="en-US" sz="1950" dirty="0" err="1">
                <a:solidFill>
                  <a:srgbClr val="FFFFFF"/>
                </a:solidFill>
                <a:latin typeface="Poppins Light" pitchFamily="2" charset="77"/>
                <a:cs typeface="Poppins Light" pitchFamily="2" charset="77"/>
                <a:sym typeface="Arial"/>
              </a:rPr>
              <a:t>Reforma</a:t>
            </a:r>
            <a:r>
              <a:rPr lang="en-US" sz="1950" dirty="0">
                <a:solidFill>
                  <a:srgbClr val="FFFFFF"/>
                </a:solidFill>
                <a:latin typeface="Poppins Light" pitchFamily="2" charset="77"/>
                <a:cs typeface="Poppins Light" pitchFamily="2" charset="77"/>
                <a:sym typeface="Arial"/>
              </a:rPr>
              <a:t> 342, Torre New York Life,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piso</a:t>
            </a:r>
            <a:r>
              <a:rPr lang="en-US" sz="1950" dirty="0">
                <a:solidFill>
                  <a:srgbClr val="FFFFFF"/>
                </a:solidFill>
                <a:latin typeface="Poppins Light" pitchFamily="2" charset="77"/>
                <a:cs typeface="Poppins Light" pitchFamily="2" charset="77"/>
                <a:sym typeface="Arial"/>
              </a:rPr>
              <a:t> 26, Col. Juárez.</a:t>
            </a:r>
            <a:br>
              <a:rPr lang="en-US" sz="1950" dirty="0">
                <a:solidFill>
                  <a:srgbClr val="FFFFFF"/>
                </a:solidFill>
                <a:latin typeface="Poppins Light" pitchFamily="2" charset="77"/>
                <a:cs typeface="Poppins Light" pitchFamily="2" charset="77"/>
                <a:sym typeface="Arial"/>
              </a:rPr>
            </a:b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Medium" pitchFamily="2" charset="77"/>
                <a:cs typeface="Poppins Medium" pitchFamily="2" charset="77"/>
                <a:sym typeface="Arial"/>
              </a:rPr>
              <a:t>PANAMÁ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Panamá, Torre de las </a:t>
            </a:r>
            <a:r>
              <a:rPr lang="en-US" sz="1950" dirty="0" err="1">
                <a:solidFill>
                  <a:srgbClr val="FFFFFF"/>
                </a:solidFill>
                <a:latin typeface="Poppins Light" pitchFamily="2" charset="77"/>
                <a:cs typeface="Poppins Light" pitchFamily="2" charset="77"/>
                <a:sym typeface="Arial"/>
              </a:rPr>
              <a:t>Américas</a:t>
            </a:r>
            <a:r>
              <a:rPr lang="en-US" sz="1950" dirty="0">
                <a:solidFill>
                  <a:srgbClr val="FFFFFF"/>
                </a:solidFill>
                <a:latin typeface="Poppins Light" pitchFamily="2" charset="77"/>
                <a:cs typeface="Poppins Light" pitchFamily="2" charset="77"/>
                <a:sym typeface="Arial"/>
              </a:rPr>
              <a:t>, </a:t>
            </a:r>
            <a:br>
              <a:rPr lang="en-US" sz="1950" dirty="0">
                <a:solidFill>
                  <a:srgbClr val="FFFFFF"/>
                </a:solidFill>
                <a:latin typeface="Poppins Light" pitchFamily="2" charset="77"/>
                <a:cs typeface="Poppins Light" pitchFamily="2" charset="77"/>
                <a:sym typeface="Arial"/>
              </a:rPr>
            </a:br>
            <a:r>
              <a:rPr lang="en-US" sz="1950" dirty="0" err="1">
                <a:solidFill>
                  <a:srgbClr val="FFFFFF"/>
                </a:solidFill>
                <a:latin typeface="Poppins Light" pitchFamily="2" charset="77"/>
                <a:cs typeface="Poppins Light" pitchFamily="2" charset="77"/>
                <a:sym typeface="Arial"/>
              </a:rPr>
              <a:t>Oficina</a:t>
            </a:r>
            <a:r>
              <a:rPr lang="en-US" sz="1950" dirty="0">
                <a:solidFill>
                  <a:srgbClr val="FFFFFF"/>
                </a:solidFill>
                <a:latin typeface="Poppins Light" pitchFamily="2" charset="77"/>
                <a:cs typeface="Poppins Light" pitchFamily="2" charset="77"/>
                <a:sym typeface="Arial"/>
              </a:rPr>
              <a:t> 903, Torre A</a:t>
            </a:r>
            <a:endParaRPr sz="1950" dirty="0">
              <a:solidFill>
                <a:schemeClr val="dk1"/>
              </a:solidFill>
              <a:latin typeface="Poppins Light" pitchFamily="2" charset="77"/>
              <a:ea typeface="Calibri"/>
              <a:cs typeface="Poppins Light" pitchFamily="2" charset="77"/>
              <a:sym typeface="Calibri"/>
            </a:endParaRPr>
          </a:p>
        </p:txBody>
      </p:sp>
      <p:grpSp>
        <p:nvGrpSpPr>
          <p:cNvPr id="3" name="Grupo 2">
            <a:extLst>
              <a:ext uri="{FF2B5EF4-FFF2-40B4-BE49-F238E27FC236}">
                <a16:creationId xmlns:a16="http://schemas.microsoft.com/office/drawing/2014/main" id="{0A59E710-10B2-C96F-EE75-08A1F766B823}"/>
              </a:ext>
            </a:extLst>
          </p:cNvPr>
          <p:cNvGrpSpPr/>
          <p:nvPr/>
        </p:nvGrpSpPr>
        <p:grpSpPr>
          <a:xfrm>
            <a:off x="14159478" y="3495675"/>
            <a:ext cx="2838450" cy="4833937"/>
            <a:chOff x="14159478" y="3495675"/>
            <a:chExt cx="2838450" cy="4833937"/>
          </a:xfrm>
        </p:grpSpPr>
        <p:sp>
          <p:nvSpPr>
            <p:cNvPr id="373" name="Google Shape;373;p19"/>
            <p:cNvSpPr/>
            <p:nvPr/>
          </p:nvSpPr>
          <p:spPr>
            <a:xfrm>
              <a:off x="14184960" y="7272337"/>
              <a:ext cx="1847850" cy="105727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PANAMÁ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+ 507 201 55 71</a:t>
              </a:r>
              <a:endParaRPr sz="1950" dirty="0">
                <a:solidFill>
                  <a:schemeClr val="dk1"/>
                </a:solidFill>
                <a:latin typeface="Poppins Light" pitchFamily="2" charset="77"/>
                <a:ea typeface="Calibri"/>
                <a:cs typeface="Poppins Light" pitchFamily="2" charset="77"/>
                <a:sym typeface="Calibri"/>
              </a:endParaRPr>
            </a:p>
          </p:txBody>
        </p:sp>
        <p:sp>
          <p:nvSpPr>
            <p:cNvPr id="374" name="Google Shape;374;p19"/>
            <p:cNvSpPr/>
            <p:nvPr/>
          </p:nvSpPr>
          <p:spPr>
            <a:xfrm>
              <a:off x="14184960" y="5574701"/>
              <a:ext cx="1847850" cy="1057275"/>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MÉXICO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+52 559 171 1</a:t>
              </a:r>
              <a:endParaRPr sz="1950" dirty="0">
                <a:solidFill>
                  <a:schemeClr val="dk1"/>
                </a:solidFill>
                <a:latin typeface="Poppins Light" pitchFamily="2" charset="77"/>
                <a:ea typeface="Calibri"/>
                <a:cs typeface="Poppins Light" pitchFamily="2" charset="77"/>
                <a:sym typeface="Calibri"/>
              </a:endParaRPr>
            </a:p>
          </p:txBody>
        </p:sp>
        <p:sp>
          <p:nvSpPr>
            <p:cNvPr id="375" name="Google Shape;375;p19"/>
            <p:cNvSpPr/>
            <p:nvPr/>
          </p:nvSpPr>
          <p:spPr>
            <a:xfrm>
              <a:off x="14159478" y="3495675"/>
              <a:ext cx="2838450" cy="1009650"/>
            </a:xfrm>
            <a:prstGeom prst="rect">
              <a:avLst/>
            </a:prstGeom>
            <a:noFill/>
            <a:ln>
              <a:noFill/>
            </a:ln>
          </p:spPr>
          <p:txBody>
            <a:bodyPr spcFirstLastPara="1" wrap="square" lIns="0" tIns="0" rIns="0" bIns="0" anchor="t" anchorCtr="0">
              <a:noAutofit/>
            </a:bodyPr>
            <a:lstStyle/>
            <a:p>
              <a:pPr marL="0" marR="0" lvl="0" indent="0" algn="l" rtl="0">
                <a:lnSpc>
                  <a:spcPct val="115384"/>
                </a:lnSpc>
                <a:spcBef>
                  <a:spcPts val="0"/>
                </a:spcBef>
                <a:spcAft>
                  <a:spcPts val="0"/>
                </a:spcAft>
                <a:buClr>
                  <a:srgbClr val="FFFFFF"/>
                </a:buClr>
                <a:buSzPts val="1950"/>
                <a:buFont typeface="Arial"/>
                <a:buNone/>
              </a:pPr>
              <a:r>
                <a:rPr lang="en-US" sz="1950" dirty="0">
                  <a:solidFill>
                    <a:srgbClr val="FFFFFF"/>
                  </a:solidFill>
                  <a:latin typeface="Poppins Medium" pitchFamily="2" charset="77"/>
                  <a:cs typeface="Poppins Medium" pitchFamily="2" charset="77"/>
                  <a:sym typeface="Arial"/>
                </a:rPr>
                <a:t>COLOMBIA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+57 601 300 41 40 </a:t>
              </a:r>
              <a:br>
                <a:rPr lang="en-US" sz="1950" dirty="0">
                  <a:solidFill>
                    <a:srgbClr val="FFFFFF"/>
                  </a:solidFill>
                  <a:latin typeface="Poppins Light" pitchFamily="2" charset="77"/>
                  <a:cs typeface="Poppins Light" pitchFamily="2" charset="77"/>
                  <a:sym typeface="Arial"/>
                </a:rPr>
              </a:br>
              <a:r>
                <a:rPr lang="en-US" sz="1950" dirty="0">
                  <a:solidFill>
                    <a:srgbClr val="FFFFFF"/>
                  </a:solidFill>
                  <a:latin typeface="Poppins Light" pitchFamily="2" charset="77"/>
                  <a:cs typeface="Poppins Light" pitchFamily="2" charset="77"/>
                  <a:sym typeface="Arial"/>
                </a:rPr>
                <a:t>+57 601 300 00 74</a:t>
              </a:r>
              <a:endParaRPr sz="1950" dirty="0">
                <a:solidFill>
                  <a:schemeClr val="dk1"/>
                </a:solidFill>
                <a:latin typeface="Poppins Light" pitchFamily="2" charset="77"/>
                <a:ea typeface="Calibri"/>
                <a:cs typeface="Poppins Light" pitchFamily="2" charset="77"/>
                <a:sym typeface="Calibri"/>
              </a:endParaRPr>
            </a:p>
          </p:txBody>
        </p:sp>
      </p:gr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75"/>
                                        <p:tgtEl>
                                          <p:spTgt spid="366"/>
                                        </p:tgtEl>
                                      </p:cBhvr>
                                    </p:animEffect>
                                    <p:anim calcmode="lin" valueType="num">
                                      <p:cBhvr>
                                        <p:cTn id="8" dur="300" fill="hold"/>
                                        <p:tgtEl>
                                          <p:spTgt spid="366"/>
                                        </p:tgtEl>
                                        <p:attrNameLst>
                                          <p:attrName>ppt_x</p:attrName>
                                        </p:attrNameLst>
                                      </p:cBhvr>
                                      <p:tavLst>
                                        <p:tav tm="0">
                                          <p:val>
                                            <p:strVal val="#ppt_x"/>
                                          </p:val>
                                        </p:tav>
                                        <p:tav tm="100000">
                                          <p:val>
                                            <p:strVal val="#ppt_x"/>
                                          </p:val>
                                        </p:tav>
                                      </p:tavLst>
                                    </p:anim>
                                    <p:anim calcmode="lin" valueType="num">
                                      <p:cBhvr>
                                        <p:cTn id="9" dur="300" fill="hold"/>
                                        <p:tgtEl>
                                          <p:spTgt spid="366"/>
                                        </p:tgtEl>
                                        <p:attrNameLst>
                                          <p:attrName>ppt_y</p:attrName>
                                        </p:attrNameLst>
                                      </p:cBhvr>
                                      <p:tavLst>
                                        <p:tav tm="0">
                                          <p:val>
                                            <p:strVal val="#ppt_y+0.31"/>
                                          </p:val>
                                        </p:tav>
                                        <p:tav tm="100000">
                                          <p:val>
                                            <p:strVal val="#ppt_y+0.31"/>
                                          </p:val>
                                        </p:tav>
                                      </p:tavLst>
                                    </p:anim>
                                    <p:anim calcmode="lin" valueType="num">
                                      <p:cBhvr>
                                        <p:cTn id="10" dur="450" decel="50000" fill="hold">
                                          <p:stCondLst>
                                            <p:cond delay="300"/>
                                          </p:stCondLst>
                                        </p:cTn>
                                        <p:tgtEl>
                                          <p:spTgt spid="36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450" decel="50000" fill="hold">
                                          <p:stCondLst>
                                            <p:cond delay="300"/>
                                          </p:stCondLst>
                                        </p:cTn>
                                        <p:tgtEl>
                                          <p:spTgt spid="36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anim calcmode="lin" valueType="num">
                                      <p:cBhvr>
                                        <p:cTn id="16" dur="750" fill="hold"/>
                                        <p:tgtEl>
                                          <p:spTgt spid="2"/>
                                        </p:tgtEl>
                                        <p:attrNameLst>
                                          <p:attrName>ppt_x</p:attrName>
                                        </p:attrNameLst>
                                      </p:cBhvr>
                                      <p:tavLst>
                                        <p:tav tm="0">
                                          <p:val>
                                            <p:strVal val="#ppt_x"/>
                                          </p:val>
                                        </p:tav>
                                        <p:tav tm="100000">
                                          <p:val>
                                            <p:strVal val="#ppt_x"/>
                                          </p:val>
                                        </p:tav>
                                      </p:tavLst>
                                    </p:anim>
                                    <p:anim calcmode="lin" valueType="num">
                                      <p:cBhvr>
                                        <p:cTn id="17" dur="75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367"/>
                                        </p:tgtEl>
                                        <p:attrNameLst>
                                          <p:attrName>style.visibility</p:attrName>
                                        </p:attrNameLst>
                                      </p:cBhvr>
                                      <p:to>
                                        <p:strVal val="visible"/>
                                      </p:to>
                                    </p:set>
                                    <p:animEffect transition="in" filter="fade">
                                      <p:cBhvr>
                                        <p:cTn id="21" dur="750"/>
                                        <p:tgtEl>
                                          <p:spTgt spid="367"/>
                                        </p:tgtEl>
                                      </p:cBhvr>
                                    </p:animEffect>
                                    <p:anim calcmode="lin" valueType="num">
                                      <p:cBhvr>
                                        <p:cTn id="22" dur="750" fill="hold"/>
                                        <p:tgtEl>
                                          <p:spTgt spid="367"/>
                                        </p:tgtEl>
                                        <p:attrNameLst>
                                          <p:attrName>ppt_x</p:attrName>
                                        </p:attrNameLst>
                                      </p:cBhvr>
                                      <p:tavLst>
                                        <p:tav tm="0">
                                          <p:val>
                                            <p:strVal val="#ppt_x"/>
                                          </p:val>
                                        </p:tav>
                                        <p:tav tm="100000">
                                          <p:val>
                                            <p:strVal val="#ppt_x"/>
                                          </p:val>
                                        </p:tav>
                                      </p:tavLst>
                                    </p:anim>
                                    <p:anim calcmode="lin" valueType="num">
                                      <p:cBhvr>
                                        <p:cTn id="23" dur="750" fill="hold"/>
                                        <p:tgtEl>
                                          <p:spTgt spid="367"/>
                                        </p:tgtEl>
                                        <p:attrNameLst>
                                          <p:attrName>ppt_y</p:attrName>
                                        </p:attrNameLst>
                                      </p:cBhvr>
                                      <p:tavLst>
                                        <p:tav tm="0">
                                          <p:val>
                                            <p:strVal val="#ppt_y+.1"/>
                                          </p:val>
                                        </p:tav>
                                        <p:tav tm="100000">
                                          <p:val>
                                            <p:strVal val="#ppt_y"/>
                                          </p:val>
                                        </p:tav>
                                      </p:tavLst>
                                    </p:anim>
                                  </p:childTnLst>
                                </p:cTn>
                              </p:par>
                            </p:childTnLst>
                          </p:cTn>
                        </p:par>
                        <p:par>
                          <p:cTn id="24" fill="hold">
                            <p:stCondLst>
                              <p:cond delay="2250"/>
                            </p:stCondLst>
                            <p:childTnLst>
                              <p:par>
                                <p:cTn id="25" presetID="42" presetClass="entr" presetSubtype="0" fill="hold" grpId="0" nodeType="afterEffect">
                                  <p:stCondLst>
                                    <p:cond delay="0"/>
                                  </p:stCondLst>
                                  <p:childTnLst>
                                    <p:set>
                                      <p:cBhvr>
                                        <p:cTn id="26" dur="1" fill="hold">
                                          <p:stCondLst>
                                            <p:cond delay="0"/>
                                          </p:stCondLst>
                                        </p:cTn>
                                        <p:tgtEl>
                                          <p:spTgt spid="372"/>
                                        </p:tgtEl>
                                        <p:attrNameLst>
                                          <p:attrName>style.visibility</p:attrName>
                                        </p:attrNameLst>
                                      </p:cBhvr>
                                      <p:to>
                                        <p:strVal val="visible"/>
                                      </p:to>
                                    </p:set>
                                    <p:animEffect transition="in" filter="fade">
                                      <p:cBhvr>
                                        <p:cTn id="27" dur="750"/>
                                        <p:tgtEl>
                                          <p:spTgt spid="372"/>
                                        </p:tgtEl>
                                      </p:cBhvr>
                                    </p:animEffect>
                                    <p:anim calcmode="lin" valueType="num">
                                      <p:cBhvr>
                                        <p:cTn id="28" dur="750" fill="hold"/>
                                        <p:tgtEl>
                                          <p:spTgt spid="372"/>
                                        </p:tgtEl>
                                        <p:attrNameLst>
                                          <p:attrName>ppt_x</p:attrName>
                                        </p:attrNameLst>
                                      </p:cBhvr>
                                      <p:tavLst>
                                        <p:tav tm="0">
                                          <p:val>
                                            <p:strVal val="#ppt_x"/>
                                          </p:val>
                                        </p:tav>
                                        <p:tav tm="100000">
                                          <p:val>
                                            <p:strVal val="#ppt_x"/>
                                          </p:val>
                                        </p:tav>
                                      </p:tavLst>
                                    </p:anim>
                                    <p:anim calcmode="lin" valueType="num">
                                      <p:cBhvr>
                                        <p:cTn id="29" dur="750" fill="hold"/>
                                        <p:tgtEl>
                                          <p:spTgt spid="372"/>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368"/>
                                        </p:tgtEl>
                                        <p:attrNameLst>
                                          <p:attrName>style.visibility</p:attrName>
                                        </p:attrNameLst>
                                      </p:cBhvr>
                                      <p:to>
                                        <p:strVal val="visible"/>
                                      </p:to>
                                    </p:set>
                                    <p:animEffect transition="in" filter="fade">
                                      <p:cBhvr>
                                        <p:cTn id="33" dur="750"/>
                                        <p:tgtEl>
                                          <p:spTgt spid="368"/>
                                        </p:tgtEl>
                                      </p:cBhvr>
                                    </p:animEffect>
                                    <p:anim calcmode="lin" valueType="num">
                                      <p:cBhvr>
                                        <p:cTn id="34" dur="750" fill="hold"/>
                                        <p:tgtEl>
                                          <p:spTgt spid="368"/>
                                        </p:tgtEl>
                                        <p:attrNameLst>
                                          <p:attrName>ppt_x</p:attrName>
                                        </p:attrNameLst>
                                      </p:cBhvr>
                                      <p:tavLst>
                                        <p:tav tm="0">
                                          <p:val>
                                            <p:strVal val="#ppt_x"/>
                                          </p:val>
                                        </p:tav>
                                        <p:tav tm="100000">
                                          <p:val>
                                            <p:strVal val="#ppt_x"/>
                                          </p:val>
                                        </p:tav>
                                      </p:tavLst>
                                    </p:anim>
                                    <p:anim calcmode="lin" valueType="num">
                                      <p:cBhvr>
                                        <p:cTn id="35" dur="750" fill="hold"/>
                                        <p:tgtEl>
                                          <p:spTgt spid="368"/>
                                        </p:tgtEl>
                                        <p:attrNameLst>
                                          <p:attrName>ppt_y</p:attrName>
                                        </p:attrNameLst>
                                      </p:cBhvr>
                                      <p:tavLst>
                                        <p:tav tm="0">
                                          <p:val>
                                            <p:strVal val="#ppt_y+.1"/>
                                          </p:val>
                                        </p:tav>
                                        <p:tav tm="100000">
                                          <p:val>
                                            <p:strVal val="#ppt_y"/>
                                          </p:val>
                                        </p:tav>
                                      </p:tavLst>
                                    </p:anim>
                                  </p:childTnLst>
                                </p:cTn>
                              </p:par>
                            </p:childTnLst>
                          </p:cTn>
                        </p:par>
                        <p:par>
                          <p:cTn id="36" fill="hold">
                            <p:stCondLst>
                              <p:cond delay="375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750"/>
                                        <p:tgtEl>
                                          <p:spTgt spid="3"/>
                                        </p:tgtEl>
                                      </p:cBhvr>
                                    </p:animEffect>
                                    <p:anim calcmode="lin" valueType="num">
                                      <p:cBhvr>
                                        <p:cTn id="40" dur="750" fill="hold"/>
                                        <p:tgtEl>
                                          <p:spTgt spid="3"/>
                                        </p:tgtEl>
                                        <p:attrNameLst>
                                          <p:attrName>ppt_x</p:attrName>
                                        </p:attrNameLst>
                                      </p:cBhvr>
                                      <p:tavLst>
                                        <p:tav tm="0">
                                          <p:val>
                                            <p:strVal val="#ppt_x"/>
                                          </p:val>
                                        </p:tav>
                                        <p:tav tm="100000">
                                          <p:val>
                                            <p:strVal val="#ppt_x"/>
                                          </p:val>
                                        </p:tav>
                                      </p:tavLst>
                                    </p:anim>
                                    <p:anim calcmode="lin" valueType="num">
                                      <p:cBhvr>
                                        <p:cTn id="41"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6" name="Google Shape;46;p3" descr="preencoded.png"/>
          <p:cNvPicPr preferRelativeResize="0"/>
          <p:nvPr/>
        </p:nvPicPr>
        <p:blipFill rotWithShape="1">
          <a:blip r:embed="rId3">
            <a:alphaModFix/>
          </a:blip>
          <a:srcRect/>
          <a:stretch/>
        </p:blipFill>
        <p:spPr>
          <a:xfrm>
            <a:off x="16497300" y="8382000"/>
            <a:ext cx="1223493" cy="1223493"/>
          </a:xfrm>
          <a:prstGeom prst="rect">
            <a:avLst/>
          </a:prstGeom>
          <a:noFill/>
          <a:ln>
            <a:noFill/>
          </a:ln>
        </p:spPr>
      </p:pic>
      <p:pic>
        <p:nvPicPr>
          <p:cNvPr id="49" name="Google Shape;49;p3" descr="preencoded.png"/>
          <p:cNvPicPr preferRelativeResize="0"/>
          <p:nvPr/>
        </p:nvPicPr>
        <p:blipFill rotWithShape="1">
          <a:blip r:embed="rId4">
            <a:alphaModFix/>
          </a:blip>
          <a:srcRect/>
          <a:stretch/>
        </p:blipFill>
        <p:spPr>
          <a:xfrm>
            <a:off x="9857924" y="1541255"/>
            <a:ext cx="3582446" cy="1009626"/>
          </a:xfrm>
          <a:prstGeom prst="rect">
            <a:avLst/>
          </a:prstGeom>
          <a:noFill/>
          <a:ln>
            <a:noFill/>
          </a:ln>
        </p:spPr>
      </p:pic>
      <p:sp>
        <p:nvSpPr>
          <p:cNvPr id="50" name="Google Shape;50;p3"/>
          <p:cNvSpPr/>
          <p:nvPr/>
        </p:nvSpPr>
        <p:spPr>
          <a:xfrm>
            <a:off x="16297275" y="9810750"/>
            <a:ext cx="1619250" cy="247650"/>
          </a:xfrm>
          <a:prstGeom prst="rect">
            <a:avLst/>
          </a:prstGeom>
          <a:noFill/>
          <a:ln>
            <a:noFill/>
          </a:ln>
        </p:spPr>
        <p:txBody>
          <a:bodyPr spcFirstLastPara="1" wrap="square" lIns="0" tIns="0" rIns="0" bIns="0" anchor="t" anchorCtr="0">
            <a:noAutofit/>
          </a:bodyPr>
          <a:lstStyle/>
          <a:p>
            <a:pPr algn="ctr" defTabSz="914490">
              <a:lnSpc>
                <a:spcPct val="115789"/>
              </a:lnSpc>
              <a:buClr>
                <a:srgbClr val="0A0C53"/>
              </a:buClr>
              <a:buSzPts val="1425"/>
            </a:pPr>
            <a:r>
              <a:rPr lang="en-US" sz="1425" err="1">
                <a:solidFill>
                  <a:srgbClr val="0A0C53"/>
                </a:solidFill>
                <a:latin typeface="Poppins Light" pitchFamily="2" charset="77"/>
                <a:cs typeface="Poppins Light" pitchFamily="2" charset="77"/>
              </a:rPr>
              <a:t>www.ita-sa.com</a:t>
            </a:r>
            <a:endParaRPr sz="1425">
              <a:latin typeface="Poppins Light" pitchFamily="2" charset="77"/>
              <a:ea typeface="Calibri"/>
              <a:cs typeface="Poppins Light" pitchFamily="2" charset="77"/>
              <a:sym typeface="Calibri"/>
            </a:endParaRPr>
          </a:p>
        </p:txBody>
      </p:sp>
      <p:sp>
        <p:nvSpPr>
          <p:cNvPr id="4" name="Our mission is to harness technology's power to transform and empower Latin American governments to build efficient, safe, and innovative societies for all their citizens.">
            <a:extLst>
              <a:ext uri="{FF2B5EF4-FFF2-40B4-BE49-F238E27FC236}">
                <a16:creationId xmlns:a16="http://schemas.microsoft.com/office/drawing/2014/main" id="{F790FC5E-A9DF-9490-5C75-B9D778B757AB}"/>
              </a:ext>
            </a:extLst>
          </p:cNvPr>
          <p:cNvSpPr txBox="1"/>
          <p:nvPr/>
        </p:nvSpPr>
        <p:spPr>
          <a:xfrm>
            <a:off x="10076111" y="4174243"/>
            <a:ext cx="6285489"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aprovechar el poder de la tecnología para transformar y empoderar a los gobiernos latinoamericanos para construir sociedades eficientes, seguras e innovadoras para todos sus ciudadanos.</a:t>
            </a:r>
            <a:endParaRPr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7" name="Our Vision is to be the driving force behind digital transformation across the public sector in Latin America, empowering governments to achieve excellence and efficiencies, ultimately improving the lives of millions across the region">
            <a:extLst>
              <a:ext uri="{FF2B5EF4-FFF2-40B4-BE49-F238E27FC236}">
                <a16:creationId xmlns:a16="http://schemas.microsoft.com/office/drawing/2014/main" id="{C902B42C-5BBB-7713-6E48-657567A8C719}"/>
              </a:ext>
            </a:extLst>
          </p:cNvPr>
          <p:cNvSpPr txBox="1"/>
          <p:nvPr/>
        </p:nvSpPr>
        <p:spPr>
          <a:xfrm>
            <a:off x="10076111" y="6350192"/>
            <a:ext cx="6285489"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ser la fuerza impulsora detrás de la transformación digital en todo el sector público de América Latina, empoderando a los gobiernos para lograr excelencia y eficiencia y, en última instancia, mejorar las vidas de millones de personas en toda la región.</a:t>
            </a:r>
            <a:endParaRPr sz="1800">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3" name="CuadroTexto 2">
            <a:extLst>
              <a:ext uri="{FF2B5EF4-FFF2-40B4-BE49-F238E27FC236}">
                <a16:creationId xmlns:a16="http://schemas.microsoft.com/office/drawing/2014/main" id="{3D5671E0-DB18-7CA3-E846-AA7F29D158F5}"/>
              </a:ext>
            </a:extLst>
          </p:cNvPr>
          <p:cNvSpPr txBox="1"/>
          <p:nvPr/>
        </p:nvSpPr>
        <p:spPr>
          <a:xfrm>
            <a:off x="9924644" y="3602699"/>
            <a:ext cx="3449004" cy="553998"/>
          </a:xfrm>
          <a:prstGeom prst="rect">
            <a:avLst/>
          </a:prstGeom>
          <a:noFill/>
        </p:spPr>
        <p:txBody>
          <a:bodyPr wrap="square">
            <a:spAutoFit/>
          </a:bodyPr>
          <a:lstStyle/>
          <a:p>
            <a:r>
              <a:rPr lang="es-CO" sz="3000">
                <a:solidFill>
                  <a:srgbClr val="002060"/>
                </a:solidFill>
                <a:latin typeface="Poppins" pitchFamily="2" charset="77"/>
                <a:cs typeface="Poppins" pitchFamily="2" charset="77"/>
              </a:rPr>
              <a:t>Nuestra </a:t>
            </a:r>
            <a:r>
              <a:rPr lang="es-CO" sz="3000" b="1">
                <a:solidFill>
                  <a:srgbClr val="002060"/>
                </a:solidFill>
                <a:latin typeface="Poppins SemiBold" pitchFamily="2" charset="77"/>
                <a:cs typeface="Poppins SemiBold" pitchFamily="2" charset="77"/>
              </a:rPr>
              <a:t>misión </a:t>
            </a:r>
            <a:endParaRPr lang="es-ES_tradnl" sz="3000" b="1">
              <a:solidFill>
                <a:srgbClr val="002060"/>
              </a:solidFill>
              <a:latin typeface="Poppins SemiBold" pitchFamily="2" charset="77"/>
              <a:cs typeface="Poppins SemiBold" pitchFamily="2" charset="77"/>
            </a:endParaRPr>
          </a:p>
        </p:txBody>
      </p:sp>
      <p:sp>
        <p:nvSpPr>
          <p:cNvPr id="5" name="CuadroTexto 4">
            <a:extLst>
              <a:ext uri="{FF2B5EF4-FFF2-40B4-BE49-F238E27FC236}">
                <a16:creationId xmlns:a16="http://schemas.microsoft.com/office/drawing/2014/main" id="{30C907F3-D296-49AD-8D8D-6DA681191B72}"/>
              </a:ext>
            </a:extLst>
          </p:cNvPr>
          <p:cNvSpPr txBox="1"/>
          <p:nvPr/>
        </p:nvSpPr>
        <p:spPr>
          <a:xfrm>
            <a:off x="9945993" y="5750027"/>
            <a:ext cx="3272862" cy="553998"/>
          </a:xfrm>
          <a:prstGeom prst="rect">
            <a:avLst/>
          </a:prstGeom>
          <a:noFill/>
        </p:spPr>
        <p:txBody>
          <a:bodyPr wrap="square">
            <a:spAutoFit/>
          </a:bodyPr>
          <a:lstStyle/>
          <a:p>
            <a:r>
              <a:rPr lang="es-CO" sz="3000">
                <a:solidFill>
                  <a:srgbClr val="002060"/>
                </a:solidFill>
                <a:latin typeface="Poppins" pitchFamily="2" charset="77"/>
                <a:cs typeface="Poppins" pitchFamily="2" charset="77"/>
              </a:rPr>
              <a:t>Nuestra </a:t>
            </a:r>
            <a:r>
              <a:rPr lang="es-CO" sz="3000" b="1">
                <a:solidFill>
                  <a:srgbClr val="002060"/>
                </a:solidFill>
                <a:latin typeface="Poppins SemiBold" pitchFamily="2" charset="77"/>
                <a:cs typeface="Poppins SemiBold" pitchFamily="2" charset="77"/>
              </a:rPr>
              <a:t>visión</a:t>
            </a:r>
            <a:r>
              <a:rPr lang="es-CO" sz="3000">
                <a:solidFill>
                  <a:srgbClr val="002060"/>
                </a:solidFill>
                <a:latin typeface="Poppins" pitchFamily="2" charset="77"/>
                <a:cs typeface="Poppins" pitchFamily="2" charset="77"/>
              </a:rPr>
              <a:t> </a:t>
            </a:r>
            <a:endParaRPr lang="es-ES_tradnl" sz="3000">
              <a:solidFill>
                <a:srgbClr val="002060"/>
              </a:solidFill>
            </a:endParaRPr>
          </a:p>
        </p:txBody>
      </p:sp>
      <p:pic>
        <p:nvPicPr>
          <p:cNvPr id="6" name="Imagen 5">
            <a:extLst>
              <a:ext uri="{FF2B5EF4-FFF2-40B4-BE49-F238E27FC236}">
                <a16:creationId xmlns:a16="http://schemas.microsoft.com/office/drawing/2014/main" id="{CE438543-A7DF-1927-3310-F1FAE820245C}"/>
              </a:ext>
            </a:extLst>
          </p:cNvPr>
          <p:cNvPicPr>
            <a:picLocks noChangeAspect="1"/>
          </p:cNvPicPr>
          <p:nvPr/>
        </p:nvPicPr>
        <p:blipFill rotWithShape="1">
          <a:blip r:embed="rId5"/>
          <a:srcRect l="22078" r="25530"/>
          <a:stretch/>
        </p:blipFill>
        <p:spPr>
          <a:xfrm>
            <a:off x="0" y="0"/>
            <a:ext cx="9144000" cy="10287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3;p5" descr="preencoded.png">
            <a:extLst>
              <a:ext uri="{FF2B5EF4-FFF2-40B4-BE49-F238E27FC236}">
                <a16:creationId xmlns:a16="http://schemas.microsoft.com/office/drawing/2014/main" id="{F09AFF5C-02F4-8E71-616D-4F04B9265853}"/>
              </a:ext>
            </a:extLst>
          </p:cNvPr>
          <p:cNvPicPr preferRelativeResize="0"/>
          <p:nvPr/>
        </p:nvPicPr>
        <p:blipFill rotWithShape="1">
          <a:blip r:embed="rId2">
            <a:alphaModFix/>
          </a:blip>
          <a:srcRect/>
          <a:stretch/>
        </p:blipFill>
        <p:spPr>
          <a:xfrm>
            <a:off x="-39279" y="-10888"/>
            <a:ext cx="9412325" cy="10308776"/>
          </a:xfrm>
          <a:prstGeom prst="rect">
            <a:avLst/>
          </a:prstGeom>
          <a:noFill/>
          <a:ln>
            <a:noFill/>
          </a:ln>
        </p:spPr>
      </p:pic>
      <p:sp>
        <p:nvSpPr>
          <p:cNvPr id="96" name="Freeform 225"/>
          <p:cNvSpPr/>
          <p:nvPr/>
        </p:nvSpPr>
        <p:spPr>
          <a:xfrm>
            <a:off x="13184870" y="389602"/>
            <a:ext cx="5745816" cy="9251945"/>
          </a:xfrm>
          <a:custGeom>
            <a:avLst/>
            <a:gdLst/>
            <a:ahLst/>
            <a:cxnLst>
              <a:cxn ang="0">
                <a:pos x="wd2" y="hd2"/>
              </a:cxn>
              <a:cxn ang="5400000">
                <a:pos x="wd2" y="hd2"/>
              </a:cxn>
              <a:cxn ang="10800000">
                <a:pos x="wd2" y="hd2"/>
              </a:cxn>
              <a:cxn ang="16200000">
                <a:pos x="wd2" y="hd2"/>
              </a:cxn>
            </a:cxnLst>
            <a:rect l="0" t="0" r="r" b="b"/>
            <a:pathLst>
              <a:path w="21600" h="21600" extrusionOk="0">
                <a:moveTo>
                  <a:pt x="21539" y="10"/>
                </a:moveTo>
                <a:lnTo>
                  <a:pt x="21600" y="10"/>
                </a:lnTo>
                <a:lnTo>
                  <a:pt x="21600" y="0"/>
                </a:lnTo>
                <a:lnTo>
                  <a:pt x="21539" y="10"/>
                </a:lnTo>
                <a:close/>
                <a:moveTo>
                  <a:pt x="3092" y="21543"/>
                </a:moveTo>
                <a:lnTo>
                  <a:pt x="3062" y="21533"/>
                </a:lnTo>
                <a:lnTo>
                  <a:pt x="3000" y="21524"/>
                </a:lnTo>
                <a:lnTo>
                  <a:pt x="3092" y="21524"/>
                </a:lnTo>
                <a:lnTo>
                  <a:pt x="3062" y="21505"/>
                </a:lnTo>
                <a:lnTo>
                  <a:pt x="2970" y="21505"/>
                </a:lnTo>
                <a:lnTo>
                  <a:pt x="2924" y="21486"/>
                </a:lnTo>
                <a:lnTo>
                  <a:pt x="2970" y="21495"/>
                </a:lnTo>
                <a:lnTo>
                  <a:pt x="3000" y="21505"/>
                </a:lnTo>
                <a:lnTo>
                  <a:pt x="3062" y="21495"/>
                </a:lnTo>
                <a:lnTo>
                  <a:pt x="3062" y="21467"/>
                </a:lnTo>
                <a:lnTo>
                  <a:pt x="3031" y="21457"/>
                </a:lnTo>
                <a:lnTo>
                  <a:pt x="2970" y="21467"/>
                </a:lnTo>
                <a:lnTo>
                  <a:pt x="2939" y="21467"/>
                </a:lnTo>
                <a:lnTo>
                  <a:pt x="2878" y="21486"/>
                </a:lnTo>
                <a:lnTo>
                  <a:pt x="2771" y="21486"/>
                </a:lnTo>
                <a:lnTo>
                  <a:pt x="2725" y="21505"/>
                </a:lnTo>
                <a:lnTo>
                  <a:pt x="2786" y="21514"/>
                </a:lnTo>
                <a:lnTo>
                  <a:pt x="2817" y="21514"/>
                </a:lnTo>
                <a:lnTo>
                  <a:pt x="2786" y="21533"/>
                </a:lnTo>
                <a:lnTo>
                  <a:pt x="2817" y="21543"/>
                </a:lnTo>
                <a:lnTo>
                  <a:pt x="2863" y="21552"/>
                </a:lnTo>
                <a:lnTo>
                  <a:pt x="2909" y="21571"/>
                </a:lnTo>
                <a:lnTo>
                  <a:pt x="2878" y="21543"/>
                </a:lnTo>
                <a:lnTo>
                  <a:pt x="2847" y="21524"/>
                </a:lnTo>
                <a:lnTo>
                  <a:pt x="2863" y="21505"/>
                </a:lnTo>
                <a:lnTo>
                  <a:pt x="2924" y="21514"/>
                </a:lnTo>
                <a:lnTo>
                  <a:pt x="2955" y="21524"/>
                </a:lnTo>
                <a:lnTo>
                  <a:pt x="2970" y="21552"/>
                </a:lnTo>
                <a:lnTo>
                  <a:pt x="3031" y="21543"/>
                </a:lnTo>
                <a:lnTo>
                  <a:pt x="3062" y="21571"/>
                </a:lnTo>
                <a:lnTo>
                  <a:pt x="3092" y="21590"/>
                </a:lnTo>
                <a:lnTo>
                  <a:pt x="3138" y="21600"/>
                </a:lnTo>
                <a:lnTo>
                  <a:pt x="3092" y="21543"/>
                </a:lnTo>
                <a:close/>
                <a:moveTo>
                  <a:pt x="4945" y="20868"/>
                </a:moveTo>
                <a:lnTo>
                  <a:pt x="4991" y="20849"/>
                </a:lnTo>
                <a:lnTo>
                  <a:pt x="4868" y="20849"/>
                </a:lnTo>
                <a:lnTo>
                  <a:pt x="4822" y="20839"/>
                </a:lnTo>
                <a:lnTo>
                  <a:pt x="4822" y="20849"/>
                </a:lnTo>
                <a:lnTo>
                  <a:pt x="4807" y="20849"/>
                </a:lnTo>
                <a:lnTo>
                  <a:pt x="4776" y="20858"/>
                </a:lnTo>
                <a:lnTo>
                  <a:pt x="4730" y="20839"/>
                </a:lnTo>
                <a:lnTo>
                  <a:pt x="4684" y="20839"/>
                </a:lnTo>
                <a:lnTo>
                  <a:pt x="4730" y="20858"/>
                </a:lnTo>
                <a:lnTo>
                  <a:pt x="4761" y="20877"/>
                </a:lnTo>
                <a:lnTo>
                  <a:pt x="4807" y="20887"/>
                </a:lnTo>
                <a:lnTo>
                  <a:pt x="4776" y="20877"/>
                </a:lnTo>
                <a:lnTo>
                  <a:pt x="4730" y="20887"/>
                </a:lnTo>
                <a:lnTo>
                  <a:pt x="4684" y="20887"/>
                </a:lnTo>
                <a:lnTo>
                  <a:pt x="4730" y="20896"/>
                </a:lnTo>
                <a:lnTo>
                  <a:pt x="4776" y="20896"/>
                </a:lnTo>
                <a:lnTo>
                  <a:pt x="4730" y="20915"/>
                </a:lnTo>
                <a:lnTo>
                  <a:pt x="4700" y="20944"/>
                </a:lnTo>
                <a:lnTo>
                  <a:pt x="4654" y="20944"/>
                </a:lnTo>
                <a:lnTo>
                  <a:pt x="4623" y="20954"/>
                </a:lnTo>
                <a:lnTo>
                  <a:pt x="4654" y="20963"/>
                </a:lnTo>
                <a:lnTo>
                  <a:pt x="4746" y="20963"/>
                </a:lnTo>
                <a:lnTo>
                  <a:pt x="4776" y="20944"/>
                </a:lnTo>
                <a:lnTo>
                  <a:pt x="4822" y="20935"/>
                </a:lnTo>
                <a:lnTo>
                  <a:pt x="4837" y="20935"/>
                </a:lnTo>
                <a:lnTo>
                  <a:pt x="4883" y="20915"/>
                </a:lnTo>
                <a:lnTo>
                  <a:pt x="4914" y="20877"/>
                </a:lnTo>
                <a:lnTo>
                  <a:pt x="4945" y="20868"/>
                </a:lnTo>
                <a:close/>
                <a:moveTo>
                  <a:pt x="3659" y="21419"/>
                </a:moveTo>
                <a:lnTo>
                  <a:pt x="3613" y="21419"/>
                </a:lnTo>
                <a:lnTo>
                  <a:pt x="3460" y="21372"/>
                </a:lnTo>
                <a:lnTo>
                  <a:pt x="3398" y="21343"/>
                </a:lnTo>
                <a:lnTo>
                  <a:pt x="3337" y="21324"/>
                </a:lnTo>
                <a:lnTo>
                  <a:pt x="3291" y="21296"/>
                </a:lnTo>
                <a:lnTo>
                  <a:pt x="3245" y="21286"/>
                </a:lnTo>
                <a:lnTo>
                  <a:pt x="3199" y="21258"/>
                </a:lnTo>
                <a:lnTo>
                  <a:pt x="3199" y="21248"/>
                </a:lnTo>
                <a:lnTo>
                  <a:pt x="3138" y="21220"/>
                </a:lnTo>
                <a:lnTo>
                  <a:pt x="3123" y="21201"/>
                </a:lnTo>
                <a:lnTo>
                  <a:pt x="3108" y="21172"/>
                </a:lnTo>
                <a:lnTo>
                  <a:pt x="3077" y="21172"/>
                </a:lnTo>
                <a:lnTo>
                  <a:pt x="3031" y="21163"/>
                </a:lnTo>
                <a:lnTo>
                  <a:pt x="3062" y="21134"/>
                </a:lnTo>
                <a:lnTo>
                  <a:pt x="3092" y="21125"/>
                </a:lnTo>
                <a:lnTo>
                  <a:pt x="3077" y="21096"/>
                </a:lnTo>
                <a:lnTo>
                  <a:pt x="3046" y="21068"/>
                </a:lnTo>
                <a:lnTo>
                  <a:pt x="3031" y="21058"/>
                </a:lnTo>
                <a:lnTo>
                  <a:pt x="3031" y="21049"/>
                </a:lnTo>
                <a:lnTo>
                  <a:pt x="2955" y="21049"/>
                </a:lnTo>
                <a:lnTo>
                  <a:pt x="2924" y="21058"/>
                </a:lnTo>
                <a:lnTo>
                  <a:pt x="2878" y="21049"/>
                </a:lnTo>
                <a:lnTo>
                  <a:pt x="2832" y="21030"/>
                </a:lnTo>
                <a:lnTo>
                  <a:pt x="2817" y="21049"/>
                </a:lnTo>
                <a:lnTo>
                  <a:pt x="2786" y="21068"/>
                </a:lnTo>
                <a:lnTo>
                  <a:pt x="2771" y="21087"/>
                </a:lnTo>
                <a:lnTo>
                  <a:pt x="2725" y="21087"/>
                </a:lnTo>
                <a:lnTo>
                  <a:pt x="2694" y="21068"/>
                </a:lnTo>
                <a:lnTo>
                  <a:pt x="2648" y="21068"/>
                </a:lnTo>
                <a:lnTo>
                  <a:pt x="2664" y="21096"/>
                </a:lnTo>
                <a:lnTo>
                  <a:pt x="2710" y="21096"/>
                </a:lnTo>
                <a:lnTo>
                  <a:pt x="2679" y="21125"/>
                </a:lnTo>
                <a:lnTo>
                  <a:pt x="2618" y="21125"/>
                </a:lnTo>
                <a:lnTo>
                  <a:pt x="2618" y="21172"/>
                </a:lnTo>
                <a:lnTo>
                  <a:pt x="2648" y="21182"/>
                </a:lnTo>
                <a:lnTo>
                  <a:pt x="2679" y="21201"/>
                </a:lnTo>
                <a:lnTo>
                  <a:pt x="2725" y="21191"/>
                </a:lnTo>
                <a:lnTo>
                  <a:pt x="2725" y="21182"/>
                </a:lnTo>
                <a:lnTo>
                  <a:pt x="2786" y="21182"/>
                </a:lnTo>
                <a:lnTo>
                  <a:pt x="2817" y="21172"/>
                </a:lnTo>
                <a:lnTo>
                  <a:pt x="2863" y="21182"/>
                </a:lnTo>
                <a:lnTo>
                  <a:pt x="2847" y="21210"/>
                </a:lnTo>
                <a:lnTo>
                  <a:pt x="2801" y="21220"/>
                </a:lnTo>
                <a:lnTo>
                  <a:pt x="2771" y="21229"/>
                </a:lnTo>
                <a:lnTo>
                  <a:pt x="2725" y="21248"/>
                </a:lnTo>
                <a:lnTo>
                  <a:pt x="2694" y="21267"/>
                </a:lnTo>
                <a:lnTo>
                  <a:pt x="2710" y="21286"/>
                </a:lnTo>
                <a:lnTo>
                  <a:pt x="2725" y="21324"/>
                </a:lnTo>
                <a:lnTo>
                  <a:pt x="2771" y="21334"/>
                </a:lnTo>
                <a:lnTo>
                  <a:pt x="2817" y="21334"/>
                </a:lnTo>
                <a:lnTo>
                  <a:pt x="2847" y="21353"/>
                </a:lnTo>
                <a:lnTo>
                  <a:pt x="2909" y="21362"/>
                </a:lnTo>
                <a:lnTo>
                  <a:pt x="2939" y="21372"/>
                </a:lnTo>
                <a:lnTo>
                  <a:pt x="2909" y="21391"/>
                </a:lnTo>
                <a:lnTo>
                  <a:pt x="2847" y="21391"/>
                </a:lnTo>
                <a:lnTo>
                  <a:pt x="2878" y="21372"/>
                </a:lnTo>
                <a:lnTo>
                  <a:pt x="2832" y="21362"/>
                </a:lnTo>
                <a:lnTo>
                  <a:pt x="2771" y="21343"/>
                </a:lnTo>
                <a:lnTo>
                  <a:pt x="2740" y="21372"/>
                </a:lnTo>
                <a:lnTo>
                  <a:pt x="2725" y="21343"/>
                </a:lnTo>
                <a:lnTo>
                  <a:pt x="2710" y="21362"/>
                </a:lnTo>
                <a:lnTo>
                  <a:pt x="2664" y="21362"/>
                </a:lnTo>
                <a:lnTo>
                  <a:pt x="2587" y="21334"/>
                </a:lnTo>
                <a:lnTo>
                  <a:pt x="2541" y="21343"/>
                </a:lnTo>
                <a:lnTo>
                  <a:pt x="2587" y="21343"/>
                </a:lnTo>
                <a:lnTo>
                  <a:pt x="2618" y="21362"/>
                </a:lnTo>
                <a:lnTo>
                  <a:pt x="2664" y="21381"/>
                </a:lnTo>
                <a:lnTo>
                  <a:pt x="2618" y="21372"/>
                </a:lnTo>
                <a:lnTo>
                  <a:pt x="2572" y="21381"/>
                </a:lnTo>
                <a:lnTo>
                  <a:pt x="2587" y="21353"/>
                </a:lnTo>
                <a:lnTo>
                  <a:pt x="2556" y="21353"/>
                </a:lnTo>
                <a:lnTo>
                  <a:pt x="2526" y="21372"/>
                </a:lnTo>
                <a:lnTo>
                  <a:pt x="2434" y="21372"/>
                </a:lnTo>
                <a:lnTo>
                  <a:pt x="2403" y="21381"/>
                </a:lnTo>
                <a:lnTo>
                  <a:pt x="2342" y="21372"/>
                </a:lnTo>
                <a:lnTo>
                  <a:pt x="2403" y="21391"/>
                </a:lnTo>
                <a:lnTo>
                  <a:pt x="2342" y="21391"/>
                </a:lnTo>
                <a:lnTo>
                  <a:pt x="2312" y="21381"/>
                </a:lnTo>
                <a:lnTo>
                  <a:pt x="2327" y="21419"/>
                </a:lnTo>
                <a:lnTo>
                  <a:pt x="2388" y="21419"/>
                </a:lnTo>
                <a:lnTo>
                  <a:pt x="2419" y="21410"/>
                </a:lnTo>
                <a:lnTo>
                  <a:pt x="2465" y="21391"/>
                </a:lnTo>
                <a:lnTo>
                  <a:pt x="2480" y="21419"/>
                </a:lnTo>
                <a:lnTo>
                  <a:pt x="2526" y="21410"/>
                </a:lnTo>
                <a:lnTo>
                  <a:pt x="2511" y="21438"/>
                </a:lnTo>
                <a:lnTo>
                  <a:pt x="2556" y="21429"/>
                </a:lnTo>
                <a:lnTo>
                  <a:pt x="2587" y="21429"/>
                </a:lnTo>
                <a:lnTo>
                  <a:pt x="2556" y="21448"/>
                </a:lnTo>
                <a:lnTo>
                  <a:pt x="2587" y="21438"/>
                </a:lnTo>
                <a:lnTo>
                  <a:pt x="2648" y="21438"/>
                </a:lnTo>
                <a:lnTo>
                  <a:pt x="2679" y="21419"/>
                </a:lnTo>
                <a:lnTo>
                  <a:pt x="2679" y="21448"/>
                </a:lnTo>
                <a:lnTo>
                  <a:pt x="2725" y="21448"/>
                </a:lnTo>
                <a:lnTo>
                  <a:pt x="2725" y="21419"/>
                </a:lnTo>
                <a:lnTo>
                  <a:pt x="2771" y="21438"/>
                </a:lnTo>
                <a:lnTo>
                  <a:pt x="2801" y="21448"/>
                </a:lnTo>
                <a:lnTo>
                  <a:pt x="2847" y="21448"/>
                </a:lnTo>
                <a:lnTo>
                  <a:pt x="2878" y="21457"/>
                </a:lnTo>
                <a:lnTo>
                  <a:pt x="2939" y="21457"/>
                </a:lnTo>
                <a:lnTo>
                  <a:pt x="2970" y="21438"/>
                </a:lnTo>
                <a:lnTo>
                  <a:pt x="3000" y="21457"/>
                </a:lnTo>
                <a:lnTo>
                  <a:pt x="3031" y="21448"/>
                </a:lnTo>
                <a:lnTo>
                  <a:pt x="3000" y="21438"/>
                </a:lnTo>
                <a:lnTo>
                  <a:pt x="3046" y="21448"/>
                </a:lnTo>
                <a:lnTo>
                  <a:pt x="3077" y="21438"/>
                </a:lnTo>
                <a:lnTo>
                  <a:pt x="3092" y="21438"/>
                </a:lnTo>
                <a:lnTo>
                  <a:pt x="3108" y="21448"/>
                </a:lnTo>
                <a:lnTo>
                  <a:pt x="3169" y="21448"/>
                </a:lnTo>
                <a:lnTo>
                  <a:pt x="3199" y="21457"/>
                </a:lnTo>
                <a:lnTo>
                  <a:pt x="3245" y="21448"/>
                </a:lnTo>
                <a:lnTo>
                  <a:pt x="3291" y="21457"/>
                </a:lnTo>
                <a:lnTo>
                  <a:pt x="3368" y="21457"/>
                </a:lnTo>
                <a:lnTo>
                  <a:pt x="3460" y="21486"/>
                </a:lnTo>
                <a:lnTo>
                  <a:pt x="3490" y="21467"/>
                </a:lnTo>
                <a:lnTo>
                  <a:pt x="3521" y="21467"/>
                </a:lnTo>
                <a:lnTo>
                  <a:pt x="3582" y="21457"/>
                </a:lnTo>
                <a:lnTo>
                  <a:pt x="3705" y="21457"/>
                </a:lnTo>
                <a:lnTo>
                  <a:pt x="3735" y="21419"/>
                </a:lnTo>
                <a:lnTo>
                  <a:pt x="3705" y="21410"/>
                </a:lnTo>
                <a:lnTo>
                  <a:pt x="3659" y="21419"/>
                </a:lnTo>
                <a:close/>
                <a:moveTo>
                  <a:pt x="10088" y="14422"/>
                </a:moveTo>
                <a:lnTo>
                  <a:pt x="10103" y="14384"/>
                </a:lnTo>
                <a:lnTo>
                  <a:pt x="10058" y="14356"/>
                </a:lnTo>
                <a:lnTo>
                  <a:pt x="10058" y="14337"/>
                </a:lnTo>
                <a:lnTo>
                  <a:pt x="10042" y="14280"/>
                </a:lnTo>
                <a:lnTo>
                  <a:pt x="10012" y="14213"/>
                </a:lnTo>
                <a:lnTo>
                  <a:pt x="9996" y="14185"/>
                </a:lnTo>
                <a:lnTo>
                  <a:pt x="9966" y="14156"/>
                </a:lnTo>
                <a:lnTo>
                  <a:pt x="9920" y="14146"/>
                </a:lnTo>
                <a:lnTo>
                  <a:pt x="9721" y="14146"/>
                </a:lnTo>
                <a:lnTo>
                  <a:pt x="9660" y="14137"/>
                </a:lnTo>
                <a:lnTo>
                  <a:pt x="9614" y="14127"/>
                </a:lnTo>
                <a:lnTo>
                  <a:pt x="9537" y="14099"/>
                </a:lnTo>
                <a:lnTo>
                  <a:pt x="9506" y="14089"/>
                </a:lnTo>
                <a:lnTo>
                  <a:pt x="9491" y="14061"/>
                </a:lnTo>
                <a:lnTo>
                  <a:pt x="9399" y="14023"/>
                </a:lnTo>
                <a:lnTo>
                  <a:pt x="9338" y="13966"/>
                </a:lnTo>
                <a:lnTo>
                  <a:pt x="9307" y="13966"/>
                </a:lnTo>
                <a:lnTo>
                  <a:pt x="9185" y="13909"/>
                </a:lnTo>
                <a:lnTo>
                  <a:pt x="9001" y="13861"/>
                </a:lnTo>
                <a:lnTo>
                  <a:pt x="8986" y="13861"/>
                </a:lnTo>
                <a:lnTo>
                  <a:pt x="8909" y="13852"/>
                </a:lnTo>
                <a:lnTo>
                  <a:pt x="8802" y="13861"/>
                </a:lnTo>
                <a:lnTo>
                  <a:pt x="8756" y="13861"/>
                </a:lnTo>
                <a:lnTo>
                  <a:pt x="8741" y="13880"/>
                </a:lnTo>
                <a:lnTo>
                  <a:pt x="8680" y="13861"/>
                </a:lnTo>
                <a:lnTo>
                  <a:pt x="8619" y="13852"/>
                </a:lnTo>
                <a:lnTo>
                  <a:pt x="8603" y="13861"/>
                </a:lnTo>
                <a:lnTo>
                  <a:pt x="8557" y="13852"/>
                </a:lnTo>
                <a:lnTo>
                  <a:pt x="8496" y="13852"/>
                </a:lnTo>
                <a:lnTo>
                  <a:pt x="8420" y="13814"/>
                </a:lnTo>
                <a:lnTo>
                  <a:pt x="8328" y="13795"/>
                </a:lnTo>
                <a:lnTo>
                  <a:pt x="8297" y="13795"/>
                </a:lnTo>
                <a:lnTo>
                  <a:pt x="8297" y="13804"/>
                </a:lnTo>
                <a:lnTo>
                  <a:pt x="8205" y="13814"/>
                </a:lnTo>
                <a:lnTo>
                  <a:pt x="8175" y="13842"/>
                </a:lnTo>
                <a:lnTo>
                  <a:pt x="8144" y="13861"/>
                </a:lnTo>
                <a:lnTo>
                  <a:pt x="8129" y="13842"/>
                </a:lnTo>
                <a:lnTo>
                  <a:pt x="8175" y="13804"/>
                </a:lnTo>
                <a:lnTo>
                  <a:pt x="8129" y="13804"/>
                </a:lnTo>
                <a:lnTo>
                  <a:pt x="8098" y="13814"/>
                </a:lnTo>
                <a:lnTo>
                  <a:pt x="8083" y="13871"/>
                </a:lnTo>
                <a:lnTo>
                  <a:pt x="8052" y="13890"/>
                </a:lnTo>
                <a:lnTo>
                  <a:pt x="8022" y="13928"/>
                </a:lnTo>
                <a:lnTo>
                  <a:pt x="8006" y="13909"/>
                </a:lnTo>
                <a:lnTo>
                  <a:pt x="8037" y="13890"/>
                </a:lnTo>
                <a:lnTo>
                  <a:pt x="8037" y="13871"/>
                </a:lnTo>
                <a:lnTo>
                  <a:pt x="8052" y="13814"/>
                </a:lnTo>
                <a:lnTo>
                  <a:pt x="8098" y="13795"/>
                </a:lnTo>
                <a:lnTo>
                  <a:pt x="8083" y="13766"/>
                </a:lnTo>
                <a:lnTo>
                  <a:pt x="8052" y="13785"/>
                </a:lnTo>
                <a:lnTo>
                  <a:pt x="8006" y="13785"/>
                </a:lnTo>
                <a:lnTo>
                  <a:pt x="8052" y="13776"/>
                </a:lnTo>
                <a:lnTo>
                  <a:pt x="8067" y="13747"/>
                </a:lnTo>
                <a:lnTo>
                  <a:pt x="8006" y="13700"/>
                </a:lnTo>
                <a:lnTo>
                  <a:pt x="7960" y="13700"/>
                </a:lnTo>
                <a:lnTo>
                  <a:pt x="7960" y="13681"/>
                </a:lnTo>
                <a:lnTo>
                  <a:pt x="7930" y="13690"/>
                </a:lnTo>
                <a:lnTo>
                  <a:pt x="7914" y="13709"/>
                </a:lnTo>
                <a:lnTo>
                  <a:pt x="7899" y="13690"/>
                </a:lnTo>
                <a:lnTo>
                  <a:pt x="7899" y="13662"/>
                </a:lnTo>
                <a:lnTo>
                  <a:pt x="7884" y="13690"/>
                </a:lnTo>
                <a:lnTo>
                  <a:pt x="7884" y="13662"/>
                </a:lnTo>
                <a:lnTo>
                  <a:pt x="7746" y="13643"/>
                </a:lnTo>
                <a:lnTo>
                  <a:pt x="7731" y="13624"/>
                </a:lnTo>
                <a:lnTo>
                  <a:pt x="7639" y="13624"/>
                </a:lnTo>
                <a:lnTo>
                  <a:pt x="7547" y="13586"/>
                </a:lnTo>
                <a:lnTo>
                  <a:pt x="7516" y="13586"/>
                </a:lnTo>
                <a:lnTo>
                  <a:pt x="7486" y="13567"/>
                </a:lnTo>
                <a:lnTo>
                  <a:pt x="7470" y="13586"/>
                </a:lnTo>
                <a:lnTo>
                  <a:pt x="7425" y="13567"/>
                </a:lnTo>
                <a:lnTo>
                  <a:pt x="7394" y="13576"/>
                </a:lnTo>
                <a:lnTo>
                  <a:pt x="7317" y="13576"/>
                </a:lnTo>
                <a:lnTo>
                  <a:pt x="7287" y="13605"/>
                </a:lnTo>
                <a:lnTo>
                  <a:pt x="7271" y="13643"/>
                </a:lnTo>
                <a:lnTo>
                  <a:pt x="7241" y="13681"/>
                </a:lnTo>
                <a:lnTo>
                  <a:pt x="7302" y="13681"/>
                </a:lnTo>
                <a:lnTo>
                  <a:pt x="7256" y="13690"/>
                </a:lnTo>
                <a:lnTo>
                  <a:pt x="7256" y="13709"/>
                </a:lnTo>
                <a:lnTo>
                  <a:pt x="7210" y="13681"/>
                </a:lnTo>
                <a:lnTo>
                  <a:pt x="7164" y="13700"/>
                </a:lnTo>
                <a:lnTo>
                  <a:pt x="7134" y="13719"/>
                </a:lnTo>
                <a:lnTo>
                  <a:pt x="7103" y="13728"/>
                </a:lnTo>
                <a:lnTo>
                  <a:pt x="7057" y="13766"/>
                </a:lnTo>
                <a:lnTo>
                  <a:pt x="7027" y="13804"/>
                </a:lnTo>
                <a:lnTo>
                  <a:pt x="7027" y="13814"/>
                </a:lnTo>
                <a:lnTo>
                  <a:pt x="7027" y="13795"/>
                </a:lnTo>
                <a:lnTo>
                  <a:pt x="7057" y="13719"/>
                </a:lnTo>
                <a:lnTo>
                  <a:pt x="7027" y="13719"/>
                </a:lnTo>
                <a:lnTo>
                  <a:pt x="6996" y="13728"/>
                </a:lnTo>
                <a:lnTo>
                  <a:pt x="6965" y="13766"/>
                </a:lnTo>
                <a:lnTo>
                  <a:pt x="6950" y="13728"/>
                </a:lnTo>
                <a:lnTo>
                  <a:pt x="6919" y="13719"/>
                </a:lnTo>
                <a:lnTo>
                  <a:pt x="6873" y="13738"/>
                </a:lnTo>
                <a:lnTo>
                  <a:pt x="6843" y="13738"/>
                </a:lnTo>
                <a:lnTo>
                  <a:pt x="6782" y="13719"/>
                </a:lnTo>
                <a:lnTo>
                  <a:pt x="6766" y="13719"/>
                </a:lnTo>
                <a:lnTo>
                  <a:pt x="6766" y="13690"/>
                </a:lnTo>
                <a:lnTo>
                  <a:pt x="6751" y="13681"/>
                </a:lnTo>
                <a:lnTo>
                  <a:pt x="6751" y="13614"/>
                </a:lnTo>
                <a:lnTo>
                  <a:pt x="6705" y="13624"/>
                </a:lnTo>
                <a:lnTo>
                  <a:pt x="6583" y="13662"/>
                </a:lnTo>
                <a:lnTo>
                  <a:pt x="6567" y="13662"/>
                </a:lnTo>
                <a:lnTo>
                  <a:pt x="6521" y="13690"/>
                </a:lnTo>
                <a:lnTo>
                  <a:pt x="6445" y="13709"/>
                </a:lnTo>
                <a:lnTo>
                  <a:pt x="6399" y="13700"/>
                </a:lnTo>
                <a:lnTo>
                  <a:pt x="6353" y="13700"/>
                </a:lnTo>
                <a:lnTo>
                  <a:pt x="6353" y="13690"/>
                </a:lnTo>
                <a:lnTo>
                  <a:pt x="6460" y="13662"/>
                </a:lnTo>
                <a:lnTo>
                  <a:pt x="6491" y="13681"/>
                </a:lnTo>
                <a:lnTo>
                  <a:pt x="6521" y="13633"/>
                </a:lnTo>
                <a:lnTo>
                  <a:pt x="6567" y="13624"/>
                </a:lnTo>
                <a:lnTo>
                  <a:pt x="6567" y="13605"/>
                </a:lnTo>
                <a:lnTo>
                  <a:pt x="6644" y="13519"/>
                </a:lnTo>
                <a:lnTo>
                  <a:pt x="6659" y="13500"/>
                </a:lnTo>
                <a:lnTo>
                  <a:pt x="6690" y="13490"/>
                </a:lnTo>
                <a:lnTo>
                  <a:pt x="6736" y="13462"/>
                </a:lnTo>
                <a:lnTo>
                  <a:pt x="6782" y="13452"/>
                </a:lnTo>
                <a:lnTo>
                  <a:pt x="6873" y="13367"/>
                </a:lnTo>
                <a:lnTo>
                  <a:pt x="6919" y="13338"/>
                </a:lnTo>
                <a:lnTo>
                  <a:pt x="6919" y="13329"/>
                </a:lnTo>
                <a:lnTo>
                  <a:pt x="6889" y="13329"/>
                </a:lnTo>
                <a:lnTo>
                  <a:pt x="6919" y="13319"/>
                </a:lnTo>
                <a:lnTo>
                  <a:pt x="6950" y="13300"/>
                </a:lnTo>
                <a:lnTo>
                  <a:pt x="6950" y="13262"/>
                </a:lnTo>
                <a:lnTo>
                  <a:pt x="6919" y="13253"/>
                </a:lnTo>
                <a:lnTo>
                  <a:pt x="6873" y="13243"/>
                </a:lnTo>
                <a:lnTo>
                  <a:pt x="6843" y="13243"/>
                </a:lnTo>
                <a:lnTo>
                  <a:pt x="6797" y="13224"/>
                </a:lnTo>
                <a:lnTo>
                  <a:pt x="6766" y="13215"/>
                </a:lnTo>
                <a:lnTo>
                  <a:pt x="6766" y="13177"/>
                </a:lnTo>
                <a:lnTo>
                  <a:pt x="6736" y="13158"/>
                </a:lnTo>
                <a:lnTo>
                  <a:pt x="6736" y="13139"/>
                </a:lnTo>
                <a:lnTo>
                  <a:pt x="6705" y="13082"/>
                </a:lnTo>
                <a:lnTo>
                  <a:pt x="6705" y="13063"/>
                </a:lnTo>
                <a:lnTo>
                  <a:pt x="6690" y="12977"/>
                </a:lnTo>
                <a:lnTo>
                  <a:pt x="6659" y="13006"/>
                </a:lnTo>
                <a:lnTo>
                  <a:pt x="6659" y="12958"/>
                </a:lnTo>
                <a:lnTo>
                  <a:pt x="6628" y="12930"/>
                </a:lnTo>
                <a:lnTo>
                  <a:pt x="6598" y="12920"/>
                </a:lnTo>
                <a:lnTo>
                  <a:pt x="6598" y="12949"/>
                </a:lnTo>
                <a:lnTo>
                  <a:pt x="6613" y="12977"/>
                </a:lnTo>
                <a:lnTo>
                  <a:pt x="6598" y="12949"/>
                </a:lnTo>
                <a:lnTo>
                  <a:pt x="6567" y="12968"/>
                </a:lnTo>
                <a:lnTo>
                  <a:pt x="6583" y="12930"/>
                </a:lnTo>
                <a:lnTo>
                  <a:pt x="6521" y="12892"/>
                </a:lnTo>
                <a:lnTo>
                  <a:pt x="6506" y="12911"/>
                </a:lnTo>
                <a:lnTo>
                  <a:pt x="6491" y="12920"/>
                </a:lnTo>
                <a:lnTo>
                  <a:pt x="6506" y="12892"/>
                </a:lnTo>
                <a:lnTo>
                  <a:pt x="6491" y="12873"/>
                </a:lnTo>
                <a:lnTo>
                  <a:pt x="6445" y="12854"/>
                </a:lnTo>
                <a:lnTo>
                  <a:pt x="6429" y="12873"/>
                </a:lnTo>
                <a:lnTo>
                  <a:pt x="6445" y="12844"/>
                </a:lnTo>
                <a:lnTo>
                  <a:pt x="6429" y="12844"/>
                </a:lnTo>
                <a:lnTo>
                  <a:pt x="6384" y="12825"/>
                </a:lnTo>
                <a:lnTo>
                  <a:pt x="6307" y="12768"/>
                </a:lnTo>
                <a:lnTo>
                  <a:pt x="6292" y="12768"/>
                </a:lnTo>
                <a:lnTo>
                  <a:pt x="6185" y="12758"/>
                </a:lnTo>
                <a:lnTo>
                  <a:pt x="6139" y="12739"/>
                </a:lnTo>
                <a:lnTo>
                  <a:pt x="6108" y="12739"/>
                </a:lnTo>
                <a:lnTo>
                  <a:pt x="6062" y="12787"/>
                </a:lnTo>
                <a:lnTo>
                  <a:pt x="6047" y="12796"/>
                </a:lnTo>
                <a:lnTo>
                  <a:pt x="6077" y="12758"/>
                </a:lnTo>
                <a:lnTo>
                  <a:pt x="6077" y="12739"/>
                </a:lnTo>
                <a:lnTo>
                  <a:pt x="6047" y="12720"/>
                </a:lnTo>
                <a:lnTo>
                  <a:pt x="5863" y="12711"/>
                </a:lnTo>
                <a:lnTo>
                  <a:pt x="5863" y="12730"/>
                </a:lnTo>
                <a:lnTo>
                  <a:pt x="5848" y="12730"/>
                </a:lnTo>
                <a:lnTo>
                  <a:pt x="5802" y="12711"/>
                </a:lnTo>
                <a:lnTo>
                  <a:pt x="5710" y="12711"/>
                </a:lnTo>
                <a:lnTo>
                  <a:pt x="5679" y="12720"/>
                </a:lnTo>
                <a:lnTo>
                  <a:pt x="5679" y="12749"/>
                </a:lnTo>
                <a:lnTo>
                  <a:pt x="5649" y="12730"/>
                </a:lnTo>
                <a:lnTo>
                  <a:pt x="5557" y="12720"/>
                </a:lnTo>
                <a:lnTo>
                  <a:pt x="5450" y="12711"/>
                </a:lnTo>
                <a:lnTo>
                  <a:pt x="5434" y="12711"/>
                </a:lnTo>
                <a:lnTo>
                  <a:pt x="5419" y="12749"/>
                </a:lnTo>
                <a:lnTo>
                  <a:pt x="5404" y="12768"/>
                </a:lnTo>
                <a:lnTo>
                  <a:pt x="5419" y="12749"/>
                </a:lnTo>
                <a:lnTo>
                  <a:pt x="5419" y="12692"/>
                </a:lnTo>
                <a:lnTo>
                  <a:pt x="5389" y="12673"/>
                </a:lnTo>
                <a:lnTo>
                  <a:pt x="5343" y="12673"/>
                </a:lnTo>
                <a:lnTo>
                  <a:pt x="5251" y="12597"/>
                </a:lnTo>
                <a:lnTo>
                  <a:pt x="5205" y="12597"/>
                </a:lnTo>
                <a:lnTo>
                  <a:pt x="5190" y="12587"/>
                </a:lnTo>
                <a:lnTo>
                  <a:pt x="5159" y="12587"/>
                </a:lnTo>
                <a:lnTo>
                  <a:pt x="5128" y="12625"/>
                </a:lnTo>
                <a:lnTo>
                  <a:pt x="5128" y="12654"/>
                </a:lnTo>
                <a:lnTo>
                  <a:pt x="5098" y="12654"/>
                </a:lnTo>
                <a:lnTo>
                  <a:pt x="5128" y="12635"/>
                </a:lnTo>
                <a:lnTo>
                  <a:pt x="5128" y="12597"/>
                </a:lnTo>
                <a:lnTo>
                  <a:pt x="5144" y="12578"/>
                </a:lnTo>
                <a:lnTo>
                  <a:pt x="5144" y="12530"/>
                </a:lnTo>
                <a:lnTo>
                  <a:pt x="5128" y="12511"/>
                </a:lnTo>
                <a:lnTo>
                  <a:pt x="5067" y="12483"/>
                </a:lnTo>
                <a:lnTo>
                  <a:pt x="5021" y="12445"/>
                </a:lnTo>
                <a:lnTo>
                  <a:pt x="4991" y="12426"/>
                </a:lnTo>
                <a:lnTo>
                  <a:pt x="4929" y="12416"/>
                </a:lnTo>
                <a:lnTo>
                  <a:pt x="4899" y="12407"/>
                </a:lnTo>
                <a:lnTo>
                  <a:pt x="4929" y="12426"/>
                </a:lnTo>
                <a:lnTo>
                  <a:pt x="4868" y="12397"/>
                </a:lnTo>
                <a:lnTo>
                  <a:pt x="4776" y="12359"/>
                </a:lnTo>
                <a:lnTo>
                  <a:pt x="4730" y="12359"/>
                </a:lnTo>
                <a:lnTo>
                  <a:pt x="4730" y="12378"/>
                </a:lnTo>
                <a:lnTo>
                  <a:pt x="4669" y="12359"/>
                </a:lnTo>
                <a:lnTo>
                  <a:pt x="4638" y="12359"/>
                </a:lnTo>
                <a:lnTo>
                  <a:pt x="4547" y="12397"/>
                </a:lnTo>
                <a:lnTo>
                  <a:pt x="4485" y="12359"/>
                </a:lnTo>
                <a:lnTo>
                  <a:pt x="4562" y="12359"/>
                </a:lnTo>
                <a:lnTo>
                  <a:pt x="4608" y="12302"/>
                </a:lnTo>
                <a:lnTo>
                  <a:pt x="4654" y="12264"/>
                </a:lnTo>
                <a:lnTo>
                  <a:pt x="4608" y="12236"/>
                </a:lnTo>
                <a:lnTo>
                  <a:pt x="4562" y="12236"/>
                </a:lnTo>
                <a:lnTo>
                  <a:pt x="4501" y="12217"/>
                </a:lnTo>
                <a:lnTo>
                  <a:pt x="4439" y="12217"/>
                </a:lnTo>
                <a:lnTo>
                  <a:pt x="4424" y="12236"/>
                </a:lnTo>
                <a:lnTo>
                  <a:pt x="4439" y="12217"/>
                </a:lnTo>
                <a:lnTo>
                  <a:pt x="4409" y="12188"/>
                </a:lnTo>
                <a:lnTo>
                  <a:pt x="4378" y="12179"/>
                </a:lnTo>
                <a:lnTo>
                  <a:pt x="4363" y="12179"/>
                </a:lnTo>
                <a:lnTo>
                  <a:pt x="4363" y="12188"/>
                </a:lnTo>
                <a:lnTo>
                  <a:pt x="4393" y="12198"/>
                </a:lnTo>
                <a:lnTo>
                  <a:pt x="4378" y="12198"/>
                </a:lnTo>
                <a:lnTo>
                  <a:pt x="4363" y="12236"/>
                </a:lnTo>
                <a:lnTo>
                  <a:pt x="4363" y="12188"/>
                </a:lnTo>
                <a:lnTo>
                  <a:pt x="4348" y="12226"/>
                </a:lnTo>
                <a:lnTo>
                  <a:pt x="4332" y="12226"/>
                </a:lnTo>
                <a:lnTo>
                  <a:pt x="4302" y="12188"/>
                </a:lnTo>
                <a:lnTo>
                  <a:pt x="4302" y="12179"/>
                </a:lnTo>
                <a:lnTo>
                  <a:pt x="4271" y="12160"/>
                </a:lnTo>
                <a:lnTo>
                  <a:pt x="4240" y="12179"/>
                </a:lnTo>
                <a:lnTo>
                  <a:pt x="4210" y="12179"/>
                </a:lnTo>
                <a:lnTo>
                  <a:pt x="4179" y="12169"/>
                </a:lnTo>
                <a:lnTo>
                  <a:pt x="4225" y="12169"/>
                </a:lnTo>
                <a:lnTo>
                  <a:pt x="4271" y="12160"/>
                </a:lnTo>
                <a:lnTo>
                  <a:pt x="4240" y="12121"/>
                </a:lnTo>
                <a:lnTo>
                  <a:pt x="4210" y="12150"/>
                </a:lnTo>
                <a:lnTo>
                  <a:pt x="4210" y="12112"/>
                </a:lnTo>
                <a:lnTo>
                  <a:pt x="4240" y="12102"/>
                </a:lnTo>
                <a:lnTo>
                  <a:pt x="4332" y="12112"/>
                </a:lnTo>
                <a:lnTo>
                  <a:pt x="4363" y="12093"/>
                </a:lnTo>
                <a:lnTo>
                  <a:pt x="4409" y="12083"/>
                </a:lnTo>
                <a:lnTo>
                  <a:pt x="4378" y="12093"/>
                </a:lnTo>
                <a:lnTo>
                  <a:pt x="4240" y="12083"/>
                </a:lnTo>
                <a:lnTo>
                  <a:pt x="4210" y="12093"/>
                </a:lnTo>
                <a:lnTo>
                  <a:pt x="4164" y="12083"/>
                </a:lnTo>
                <a:lnTo>
                  <a:pt x="4087" y="12102"/>
                </a:lnTo>
                <a:lnTo>
                  <a:pt x="4026" y="12093"/>
                </a:lnTo>
                <a:lnTo>
                  <a:pt x="3995" y="12093"/>
                </a:lnTo>
                <a:lnTo>
                  <a:pt x="3965" y="12102"/>
                </a:lnTo>
                <a:lnTo>
                  <a:pt x="3995" y="12102"/>
                </a:lnTo>
                <a:lnTo>
                  <a:pt x="4026" y="12112"/>
                </a:lnTo>
                <a:lnTo>
                  <a:pt x="3965" y="12112"/>
                </a:lnTo>
                <a:lnTo>
                  <a:pt x="3904" y="12121"/>
                </a:lnTo>
                <a:lnTo>
                  <a:pt x="3827" y="12169"/>
                </a:lnTo>
                <a:lnTo>
                  <a:pt x="3735" y="12169"/>
                </a:lnTo>
                <a:lnTo>
                  <a:pt x="3643" y="12160"/>
                </a:lnTo>
                <a:lnTo>
                  <a:pt x="3613" y="12150"/>
                </a:lnTo>
                <a:lnTo>
                  <a:pt x="3552" y="12112"/>
                </a:lnTo>
                <a:lnTo>
                  <a:pt x="3552" y="12102"/>
                </a:lnTo>
                <a:lnTo>
                  <a:pt x="3398" y="12102"/>
                </a:lnTo>
                <a:lnTo>
                  <a:pt x="3215" y="12112"/>
                </a:lnTo>
                <a:lnTo>
                  <a:pt x="3123" y="12112"/>
                </a:lnTo>
                <a:lnTo>
                  <a:pt x="3092" y="12102"/>
                </a:lnTo>
                <a:lnTo>
                  <a:pt x="3077" y="12093"/>
                </a:lnTo>
                <a:lnTo>
                  <a:pt x="3092" y="12064"/>
                </a:lnTo>
                <a:lnTo>
                  <a:pt x="3062" y="12017"/>
                </a:lnTo>
                <a:lnTo>
                  <a:pt x="2970" y="11988"/>
                </a:lnTo>
                <a:lnTo>
                  <a:pt x="2817" y="11988"/>
                </a:lnTo>
                <a:lnTo>
                  <a:pt x="2786" y="11960"/>
                </a:lnTo>
                <a:lnTo>
                  <a:pt x="2771" y="11941"/>
                </a:lnTo>
                <a:lnTo>
                  <a:pt x="2771" y="11922"/>
                </a:lnTo>
                <a:lnTo>
                  <a:pt x="2725" y="11893"/>
                </a:lnTo>
                <a:lnTo>
                  <a:pt x="2679" y="11903"/>
                </a:lnTo>
                <a:lnTo>
                  <a:pt x="2679" y="11979"/>
                </a:lnTo>
                <a:lnTo>
                  <a:pt x="2725" y="11960"/>
                </a:lnTo>
                <a:lnTo>
                  <a:pt x="2771" y="11960"/>
                </a:lnTo>
                <a:lnTo>
                  <a:pt x="2740" y="11988"/>
                </a:lnTo>
                <a:lnTo>
                  <a:pt x="2694" y="11979"/>
                </a:lnTo>
                <a:lnTo>
                  <a:pt x="2694" y="11998"/>
                </a:lnTo>
                <a:lnTo>
                  <a:pt x="2618" y="12017"/>
                </a:lnTo>
                <a:lnTo>
                  <a:pt x="2541" y="12017"/>
                </a:lnTo>
                <a:lnTo>
                  <a:pt x="2434" y="12064"/>
                </a:lnTo>
                <a:lnTo>
                  <a:pt x="2403" y="12074"/>
                </a:lnTo>
                <a:lnTo>
                  <a:pt x="2403" y="12102"/>
                </a:lnTo>
                <a:lnTo>
                  <a:pt x="2449" y="12160"/>
                </a:lnTo>
                <a:lnTo>
                  <a:pt x="2511" y="12198"/>
                </a:lnTo>
                <a:lnTo>
                  <a:pt x="2511" y="12264"/>
                </a:lnTo>
                <a:lnTo>
                  <a:pt x="2449" y="12302"/>
                </a:lnTo>
                <a:lnTo>
                  <a:pt x="2403" y="12312"/>
                </a:lnTo>
                <a:lnTo>
                  <a:pt x="2342" y="12283"/>
                </a:lnTo>
                <a:lnTo>
                  <a:pt x="2373" y="12264"/>
                </a:lnTo>
                <a:lnTo>
                  <a:pt x="2312" y="12255"/>
                </a:lnTo>
                <a:lnTo>
                  <a:pt x="2296" y="12226"/>
                </a:lnTo>
                <a:lnTo>
                  <a:pt x="2281" y="12217"/>
                </a:lnTo>
                <a:lnTo>
                  <a:pt x="2312" y="12179"/>
                </a:lnTo>
                <a:lnTo>
                  <a:pt x="2388" y="12121"/>
                </a:lnTo>
                <a:lnTo>
                  <a:pt x="2388" y="12083"/>
                </a:lnTo>
                <a:lnTo>
                  <a:pt x="2342" y="12055"/>
                </a:lnTo>
                <a:lnTo>
                  <a:pt x="2388" y="12036"/>
                </a:lnTo>
                <a:lnTo>
                  <a:pt x="2327" y="12017"/>
                </a:lnTo>
                <a:lnTo>
                  <a:pt x="2312" y="11998"/>
                </a:lnTo>
                <a:lnTo>
                  <a:pt x="2327" y="11979"/>
                </a:lnTo>
                <a:lnTo>
                  <a:pt x="2373" y="11960"/>
                </a:lnTo>
                <a:lnTo>
                  <a:pt x="2403" y="11950"/>
                </a:lnTo>
                <a:lnTo>
                  <a:pt x="2449" y="11941"/>
                </a:lnTo>
                <a:lnTo>
                  <a:pt x="2449" y="11931"/>
                </a:lnTo>
                <a:lnTo>
                  <a:pt x="2480" y="11903"/>
                </a:lnTo>
                <a:lnTo>
                  <a:pt x="2465" y="11874"/>
                </a:lnTo>
                <a:lnTo>
                  <a:pt x="2403" y="11855"/>
                </a:lnTo>
                <a:lnTo>
                  <a:pt x="2312" y="11893"/>
                </a:lnTo>
                <a:lnTo>
                  <a:pt x="2281" y="11912"/>
                </a:lnTo>
                <a:lnTo>
                  <a:pt x="2266" y="11931"/>
                </a:lnTo>
                <a:lnTo>
                  <a:pt x="2158" y="11950"/>
                </a:lnTo>
                <a:lnTo>
                  <a:pt x="2143" y="11960"/>
                </a:lnTo>
                <a:lnTo>
                  <a:pt x="2128" y="11979"/>
                </a:lnTo>
                <a:lnTo>
                  <a:pt x="2067" y="11998"/>
                </a:lnTo>
                <a:lnTo>
                  <a:pt x="2021" y="12017"/>
                </a:lnTo>
                <a:lnTo>
                  <a:pt x="1914" y="12017"/>
                </a:lnTo>
                <a:lnTo>
                  <a:pt x="1883" y="12007"/>
                </a:lnTo>
                <a:lnTo>
                  <a:pt x="1852" y="12017"/>
                </a:lnTo>
                <a:lnTo>
                  <a:pt x="1822" y="12064"/>
                </a:lnTo>
                <a:lnTo>
                  <a:pt x="1791" y="12083"/>
                </a:lnTo>
                <a:lnTo>
                  <a:pt x="1776" y="12083"/>
                </a:lnTo>
                <a:lnTo>
                  <a:pt x="1776" y="12064"/>
                </a:lnTo>
                <a:lnTo>
                  <a:pt x="1822" y="12055"/>
                </a:lnTo>
                <a:lnTo>
                  <a:pt x="1791" y="12055"/>
                </a:lnTo>
                <a:lnTo>
                  <a:pt x="1699" y="12026"/>
                </a:lnTo>
                <a:lnTo>
                  <a:pt x="1699" y="12036"/>
                </a:lnTo>
                <a:lnTo>
                  <a:pt x="1669" y="12064"/>
                </a:lnTo>
                <a:lnTo>
                  <a:pt x="1623" y="12074"/>
                </a:lnTo>
                <a:lnTo>
                  <a:pt x="1623" y="12093"/>
                </a:lnTo>
                <a:lnTo>
                  <a:pt x="1607" y="12093"/>
                </a:lnTo>
                <a:lnTo>
                  <a:pt x="1561" y="12102"/>
                </a:lnTo>
                <a:lnTo>
                  <a:pt x="1561" y="12140"/>
                </a:lnTo>
                <a:lnTo>
                  <a:pt x="1546" y="12150"/>
                </a:lnTo>
                <a:lnTo>
                  <a:pt x="1546" y="12236"/>
                </a:lnTo>
                <a:lnTo>
                  <a:pt x="1531" y="12255"/>
                </a:lnTo>
                <a:lnTo>
                  <a:pt x="1485" y="12255"/>
                </a:lnTo>
                <a:lnTo>
                  <a:pt x="1439" y="12274"/>
                </a:lnTo>
                <a:lnTo>
                  <a:pt x="1408" y="12302"/>
                </a:lnTo>
                <a:lnTo>
                  <a:pt x="1332" y="12350"/>
                </a:lnTo>
                <a:lnTo>
                  <a:pt x="1286" y="12388"/>
                </a:lnTo>
                <a:lnTo>
                  <a:pt x="1301" y="12435"/>
                </a:lnTo>
                <a:lnTo>
                  <a:pt x="1271" y="12445"/>
                </a:lnTo>
                <a:lnTo>
                  <a:pt x="1286" y="12426"/>
                </a:lnTo>
                <a:lnTo>
                  <a:pt x="1209" y="12378"/>
                </a:lnTo>
                <a:lnTo>
                  <a:pt x="1179" y="12350"/>
                </a:lnTo>
                <a:lnTo>
                  <a:pt x="1148" y="12350"/>
                </a:lnTo>
                <a:lnTo>
                  <a:pt x="1041" y="12283"/>
                </a:lnTo>
                <a:lnTo>
                  <a:pt x="1010" y="12274"/>
                </a:lnTo>
                <a:lnTo>
                  <a:pt x="918" y="12255"/>
                </a:lnTo>
                <a:lnTo>
                  <a:pt x="827" y="12255"/>
                </a:lnTo>
                <a:lnTo>
                  <a:pt x="842" y="12245"/>
                </a:lnTo>
                <a:lnTo>
                  <a:pt x="765" y="12245"/>
                </a:lnTo>
                <a:lnTo>
                  <a:pt x="735" y="12236"/>
                </a:lnTo>
                <a:lnTo>
                  <a:pt x="704" y="12236"/>
                </a:lnTo>
                <a:lnTo>
                  <a:pt x="658" y="12264"/>
                </a:lnTo>
                <a:lnTo>
                  <a:pt x="643" y="12264"/>
                </a:lnTo>
                <a:lnTo>
                  <a:pt x="643" y="12274"/>
                </a:lnTo>
                <a:lnTo>
                  <a:pt x="628" y="12274"/>
                </a:lnTo>
                <a:lnTo>
                  <a:pt x="444" y="12331"/>
                </a:lnTo>
                <a:lnTo>
                  <a:pt x="367" y="12340"/>
                </a:lnTo>
                <a:lnTo>
                  <a:pt x="306" y="12331"/>
                </a:lnTo>
                <a:lnTo>
                  <a:pt x="230" y="12302"/>
                </a:lnTo>
                <a:lnTo>
                  <a:pt x="260" y="12321"/>
                </a:lnTo>
                <a:lnTo>
                  <a:pt x="199" y="12321"/>
                </a:lnTo>
                <a:lnTo>
                  <a:pt x="168" y="12312"/>
                </a:lnTo>
                <a:lnTo>
                  <a:pt x="168" y="12283"/>
                </a:lnTo>
                <a:lnTo>
                  <a:pt x="122" y="12274"/>
                </a:lnTo>
                <a:lnTo>
                  <a:pt x="122" y="12255"/>
                </a:lnTo>
                <a:lnTo>
                  <a:pt x="92" y="12236"/>
                </a:lnTo>
                <a:lnTo>
                  <a:pt x="77" y="12245"/>
                </a:lnTo>
                <a:lnTo>
                  <a:pt x="46" y="12236"/>
                </a:lnTo>
                <a:lnTo>
                  <a:pt x="31" y="12236"/>
                </a:lnTo>
                <a:lnTo>
                  <a:pt x="46" y="12245"/>
                </a:lnTo>
                <a:lnTo>
                  <a:pt x="0" y="12274"/>
                </a:lnTo>
                <a:lnTo>
                  <a:pt x="0" y="12312"/>
                </a:lnTo>
                <a:lnTo>
                  <a:pt x="61" y="12321"/>
                </a:lnTo>
                <a:lnTo>
                  <a:pt x="31" y="12340"/>
                </a:lnTo>
                <a:lnTo>
                  <a:pt x="46" y="12378"/>
                </a:lnTo>
                <a:lnTo>
                  <a:pt x="46" y="12388"/>
                </a:lnTo>
                <a:lnTo>
                  <a:pt x="31" y="12388"/>
                </a:lnTo>
                <a:lnTo>
                  <a:pt x="0" y="12397"/>
                </a:lnTo>
                <a:lnTo>
                  <a:pt x="0" y="12407"/>
                </a:lnTo>
                <a:lnTo>
                  <a:pt x="31" y="12435"/>
                </a:lnTo>
                <a:lnTo>
                  <a:pt x="46" y="12407"/>
                </a:lnTo>
                <a:lnTo>
                  <a:pt x="122" y="12397"/>
                </a:lnTo>
                <a:lnTo>
                  <a:pt x="153" y="12397"/>
                </a:lnTo>
                <a:lnTo>
                  <a:pt x="184" y="12416"/>
                </a:lnTo>
                <a:lnTo>
                  <a:pt x="214" y="12416"/>
                </a:lnTo>
                <a:lnTo>
                  <a:pt x="230" y="12426"/>
                </a:lnTo>
                <a:lnTo>
                  <a:pt x="291" y="12445"/>
                </a:lnTo>
                <a:lnTo>
                  <a:pt x="291" y="12464"/>
                </a:lnTo>
                <a:lnTo>
                  <a:pt x="337" y="12483"/>
                </a:lnTo>
                <a:lnTo>
                  <a:pt x="367" y="12492"/>
                </a:lnTo>
                <a:lnTo>
                  <a:pt x="367" y="12464"/>
                </a:lnTo>
                <a:lnTo>
                  <a:pt x="413" y="12464"/>
                </a:lnTo>
                <a:lnTo>
                  <a:pt x="459" y="12549"/>
                </a:lnTo>
                <a:lnTo>
                  <a:pt x="505" y="12549"/>
                </a:lnTo>
                <a:lnTo>
                  <a:pt x="551" y="12530"/>
                </a:lnTo>
                <a:lnTo>
                  <a:pt x="551" y="12521"/>
                </a:lnTo>
                <a:lnTo>
                  <a:pt x="628" y="12511"/>
                </a:lnTo>
                <a:lnTo>
                  <a:pt x="612" y="12492"/>
                </a:lnTo>
                <a:lnTo>
                  <a:pt x="520" y="12426"/>
                </a:lnTo>
                <a:lnTo>
                  <a:pt x="551" y="12407"/>
                </a:lnTo>
                <a:lnTo>
                  <a:pt x="582" y="12407"/>
                </a:lnTo>
                <a:lnTo>
                  <a:pt x="658" y="12378"/>
                </a:lnTo>
                <a:lnTo>
                  <a:pt x="704" y="12331"/>
                </a:lnTo>
                <a:lnTo>
                  <a:pt x="719" y="12321"/>
                </a:lnTo>
                <a:lnTo>
                  <a:pt x="735" y="12321"/>
                </a:lnTo>
                <a:lnTo>
                  <a:pt x="750" y="12312"/>
                </a:lnTo>
                <a:lnTo>
                  <a:pt x="781" y="12312"/>
                </a:lnTo>
                <a:lnTo>
                  <a:pt x="842" y="12302"/>
                </a:lnTo>
                <a:lnTo>
                  <a:pt x="842" y="12321"/>
                </a:lnTo>
                <a:lnTo>
                  <a:pt x="918" y="12350"/>
                </a:lnTo>
                <a:lnTo>
                  <a:pt x="964" y="12397"/>
                </a:lnTo>
                <a:lnTo>
                  <a:pt x="964" y="12378"/>
                </a:lnTo>
                <a:lnTo>
                  <a:pt x="980" y="12388"/>
                </a:lnTo>
                <a:lnTo>
                  <a:pt x="1010" y="12378"/>
                </a:lnTo>
                <a:lnTo>
                  <a:pt x="1072" y="12407"/>
                </a:lnTo>
                <a:lnTo>
                  <a:pt x="1026" y="12397"/>
                </a:lnTo>
                <a:lnTo>
                  <a:pt x="995" y="12407"/>
                </a:lnTo>
                <a:lnTo>
                  <a:pt x="995" y="12435"/>
                </a:lnTo>
                <a:lnTo>
                  <a:pt x="980" y="12435"/>
                </a:lnTo>
                <a:lnTo>
                  <a:pt x="964" y="12426"/>
                </a:lnTo>
                <a:lnTo>
                  <a:pt x="964" y="12464"/>
                </a:lnTo>
                <a:lnTo>
                  <a:pt x="1010" y="12502"/>
                </a:lnTo>
                <a:lnTo>
                  <a:pt x="1118" y="12568"/>
                </a:lnTo>
                <a:lnTo>
                  <a:pt x="1133" y="12597"/>
                </a:lnTo>
                <a:lnTo>
                  <a:pt x="1163" y="12625"/>
                </a:lnTo>
                <a:lnTo>
                  <a:pt x="1179" y="12644"/>
                </a:lnTo>
                <a:lnTo>
                  <a:pt x="1148" y="12673"/>
                </a:lnTo>
                <a:lnTo>
                  <a:pt x="1209" y="12730"/>
                </a:lnTo>
                <a:lnTo>
                  <a:pt x="1209" y="12749"/>
                </a:lnTo>
                <a:lnTo>
                  <a:pt x="1148" y="12758"/>
                </a:lnTo>
                <a:lnTo>
                  <a:pt x="1163" y="12787"/>
                </a:lnTo>
                <a:lnTo>
                  <a:pt x="1179" y="12806"/>
                </a:lnTo>
                <a:lnTo>
                  <a:pt x="1179" y="12901"/>
                </a:lnTo>
                <a:lnTo>
                  <a:pt x="1209" y="12930"/>
                </a:lnTo>
                <a:lnTo>
                  <a:pt x="1163" y="12949"/>
                </a:lnTo>
                <a:lnTo>
                  <a:pt x="1163" y="12968"/>
                </a:lnTo>
                <a:lnTo>
                  <a:pt x="1225" y="12968"/>
                </a:lnTo>
                <a:lnTo>
                  <a:pt x="1209" y="12987"/>
                </a:lnTo>
                <a:lnTo>
                  <a:pt x="1225" y="12987"/>
                </a:lnTo>
                <a:lnTo>
                  <a:pt x="1209" y="13015"/>
                </a:lnTo>
                <a:lnTo>
                  <a:pt x="1179" y="13034"/>
                </a:lnTo>
                <a:lnTo>
                  <a:pt x="1163" y="13063"/>
                </a:lnTo>
                <a:lnTo>
                  <a:pt x="1133" y="13091"/>
                </a:lnTo>
                <a:lnTo>
                  <a:pt x="1102" y="13129"/>
                </a:lnTo>
                <a:lnTo>
                  <a:pt x="1102" y="13148"/>
                </a:lnTo>
                <a:lnTo>
                  <a:pt x="1072" y="13148"/>
                </a:lnTo>
                <a:lnTo>
                  <a:pt x="1041" y="13158"/>
                </a:lnTo>
                <a:lnTo>
                  <a:pt x="1010" y="13158"/>
                </a:lnTo>
                <a:lnTo>
                  <a:pt x="918" y="13167"/>
                </a:lnTo>
                <a:lnTo>
                  <a:pt x="903" y="13205"/>
                </a:lnTo>
                <a:lnTo>
                  <a:pt x="918" y="13234"/>
                </a:lnTo>
                <a:lnTo>
                  <a:pt x="888" y="13253"/>
                </a:lnTo>
                <a:lnTo>
                  <a:pt x="857" y="13253"/>
                </a:lnTo>
                <a:lnTo>
                  <a:pt x="857" y="13281"/>
                </a:lnTo>
                <a:lnTo>
                  <a:pt x="873" y="13300"/>
                </a:lnTo>
                <a:lnTo>
                  <a:pt x="842" y="13338"/>
                </a:lnTo>
                <a:lnTo>
                  <a:pt x="750" y="13357"/>
                </a:lnTo>
                <a:lnTo>
                  <a:pt x="719" y="13357"/>
                </a:lnTo>
                <a:lnTo>
                  <a:pt x="704" y="13376"/>
                </a:lnTo>
                <a:lnTo>
                  <a:pt x="658" y="13376"/>
                </a:lnTo>
                <a:lnTo>
                  <a:pt x="628" y="13386"/>
                </a:lnTo>
                <a:lnTo>
                  <a:pt x="612" y="13405"/>
                </a:lnTo>
                <a:lnTo>
                  <a:pt x="628" y="13443"/>
                </a:lnTo>
                <a:lnTo>
                  <a:pt x="612" y="13471"/>
                </a:lnTo>
                <a:lnTo>
                  <a:pt x="597" y="13481"/>
                </a:lnTo>
                <a:lnTo>
                  <a:pt x="520" y="13538"/>
                </a:lnTo>
                <a:lnTo>
                  <a:pt x="551" y="13557"/>
                </a:lnTo>
                <a:lnTo>
                  <a:pt x="582" y="13567"/>
                </a:lnTo>
                <a:lnTo>
                  <a:pt x="520" y="13567"/>
                </a:lnTo>
                <a:lnTo>
                  <a:pt x="505" y="13605"/>
                </a:lnTo>
                <a:lnTo>
                  <a:pt x="475" y="13614"/>
                </a:lnTo>
                <a:lnTo>
                  <a:pt x="444" y="13633"/>
                </a:lnTo>
                <a:lnTo>
                  <a:pt x="475" y="13652"/>
                </a:lnTo>
                <a:lnTo>
                  <a:pt x="459" y="13690"/>
                </a:lnTo>
                <a:lnTo>
                  <a:pt x="459" y="13709"/>
                </a:lnTo>
                <a:lnTo>
                  <a:pt x="475" y="13728"/>
                </a:lnTo>
                <a:lnTo>
                  <a:pt x="475" y="13766"/>
                </a:lnTo>
                <a:lnTo>
                  <a:pt x="444" y="13776"/>
                </a:lnTo>
                <a:lnTo>
                  <a:pt x="429" y="13776"/>
                </a:lnTo>
                <a:lnTo>
                  <a:pt x="459" y="13795"/>
                </a:lnTo>
                <a:lnTo>
                  <a:pt x="505" y="13804"/>
                </a:lnTo>
                <a:lnTo>
                  <a:pt x="551" y="13823"/>
                </a:lnTo>
                <a:lnTo>
                  <a:pt x="582" y="13823"/>
                </a:lnTo>
                <a:lnTo>
                  <a:pt x="628" y="13795"/>
                </a:lnTo>
                <a:lnTo>
                  <a:pt x="628" y="13804"/>
                </a:lnTo>
                <a:lnTo>
                  <a:pt x="643" y="13804"/>
                </a:lnTo>
                <a:lnTo>
                  <a:pt x="628" y="13804"/>
                </a:lnTo>
                <a:lnTo>
                  <a:pt x="628" y="13823"/>
                </a:lnTo>
                <a:lnTo>
                  <a:pt x="643" y="13823"/>
                </a:lnTo>
                <a:lnTo>
                  <a:pt x="658" y="13795"/>
                </a:lnTo>
                <a:lnTo>
                  <a:pt x="643" y="13776"/>
                </a:lnTo>
                <a:lnTo>
                  <a:pt x="643" y="13766"/>
                </a:lnTo>
                <a:lnTo>
                  <a:pt x="689" y="13747"/>
                </a:lnTo>
                <a:lnTo>
                  <a:pt x="658" y="13776"/>
                </a:lnTo>
                <a:lnTo>
                  <a:pt x="658" y="13795"/>
                </a:lnTo>
                <a:lnTo>
                  <a:pt x="689" y="13823"/>
                </a:lnTo>
                <a:lnTo>
                  <a:pt x="658" y="13852"/>
                </a:lnTo>
                <a:lnTo>
                  <a:pt x="643" y="13890"/>
                </a:lnTo>
                <a:lnTo>
                  <a:pt x="628" y="13899"/>
                </a:lnTo>
                <a:lnTo>
                  <a:pt x="597" y="13928"/>
                </a:lnTo>
                <a:lnTo>
                  <a:pt x="566" y="13928"/>
                </a:lnTo>
                <a:lnTo>
                  <a:pt x="505" y="13947"/>
                </a:lnTo>
                <a:lnTo>
                  <a:pt x="475" y="13966"/>
                </a:lnTo>
                <a:lnTo>
                  <a:pt x="444" y="13994"/>
                </a:lnTo>
                <a:lnTo>
                  <a:pt x="352" y="14042"/>
                </a:lnTo>
                <a:lnTo>
                  <a:pt x="352" y="14108"/>
                </a:lnTo>
                <a:lnTo>
                  <a:pt x="383" y="14127"/>
                </a:lnTo>
                <a:lnTo>
                  <a:pt x="383" y="14175"/>
                </a:lnTo>
                <a:lnTo>
                  <a:pt x="444" y="14204"/>
                </a:lnTo>
                <a:lnTo>
                  <a:pt x="444" y="14223"/>
                </a:lnTo>
                <a:lnTo>
                  <a:pt x="429" y="14251"/>
                </a:lnTo>
                <a:lnTo>
                  <a:pt x="383" y="14251"/>
                </a:lnTo>
                <a:lnTo>
                  <a:pt x="383" y="14280"/>
                </a:lnTo>
                <a:lnTo>
                  <a:pt x="429" y="14289"/>
                </a:lnTo>
                <a:lnTo>
                  <a:pt x="505" y="14308"/>
                </a:lnTo>
                <a:lnTo>
                  <a:pt x="628" y="14365"/>
                </a:lnTo>
                <a:lnTo>
                  <a:pt x="628" y="14375"/>
                </a:lnTo>
                <a:lnTo>
                  <a:pt x="689" y="14422"/>
                </a:lnTo>
                <a:lnTo>
                  <a:pt x="719" y="14441"/>
                </a:lnTo>
                <a:lnTo>
                  <a:pt x="719" y="14451"/>
                </a:lnTo>
                <a:lnTo>
                  <a:pt x="750" y="14508"/>
                </a:lnTo>
                <a:lnTo>
                  <a:pt x="765" y="14527"/>
                </a:lnTo>
                <a:lnTo>
                  <a:pt x="827" y="14546"/>
                </a:lnTo>
                <a:lnTo>
                  <a:pt x="873" y="14593"/>
                </a:lnTo>
                <a:lnTo>
                  <a:pt x="949" y="14698"/>
                </a:lnTo>
                <a:lnTo>
                  <a:pt x="964" y="14717"/>
                </a:lnTo>
                <a:lnTo>
                  <a:pt x="1010" y="14821"/>
                </a:lnTo>
                <a:lnTo>
                  <a:pt x="1102" y="14907"/>
                </a:lnTo>
                <a:lnTo>
                  <a:pt x="1118" y="14936"/>
                </a:lnTo>
                <a:lnTo>
                  <a:pt x="1118" y="14955"/>
                </a:lnTo>
                <a:lnTo>
                  <a:pt x="1163" y="14983"/>
                </a:lnTo>
                <a:lnTo>
                  <a:pt x="1209" y="15002"/>
                </a:lnTo>
                <a:lnTo>
                  <a:pt x="1225" y="15031"/>
                </a:lnTo>
                <a:lnTo>
                  <a:pt x="1225" y="15069"/>
                </a:lnTo>
                <a:lnTo>
                  <a:pt x="1301" y="15116"/>
                </a:lnTo>
                <a:lnTo>
                  <a:pt x="1347" y="15164"/>
                </a:lnTo>
                <a:lnTo>
                  <a:pt x="1362" y="15192"/>
                </a:lnTo>
                <a:lnTo>
                  <a:pt x="1408" y="15230"/>
                </a:lnTo>
                <a:lnTo>
                  <a:pt x="1424" y="15259"/>
                </a:lnTo>
                <a:lnTo>
                  <a:pt x="1424" y="15278"/>
                </a:lnTo>
                <a:lnTo>
                  <a:pt x="1393" y="15306"/>
                </a:lnTo>
                <a:lnTo>
                  <a:pt x="1408" y="15335"/>
                </a:lnTo>
                <a:lnTo>
                  <a:pt x="1470" y="15373"/>
                </a:lnTo>
                <a:lnTo>
                  <a:pt x="1485" y="15411"/>
                </a:lnTo>
                <a:lnTo>
                  <a:pt x="1561" y="15439"/>
                </a:lnTo>
                <a:lnTo>
                  <a:pt x="1623" y="15487"/>
                </a:lnTo>
                <a:lnTo>
                  <a:pt x="1638" y="15506"/>
                </a:lnTo>
                <a:lnTo>
                  <a:pt x="1669" y="15515"/>
                </a:lnTo>
                <a:lnTo>
                  <a:pt x="1776" y="15554"/>
                </a:lnTo>
                <a:lnTo>
                  <a:pt x="1806" y="15573"/>
                </a:lnTo>
                <a:lnTo>
                  <a:pt x="1868" y="15573"/>
                </a:lnTo>
                <a:lnTo>
                  <a:pt x="1929" y="15611"/>
                </a:lnTo>
                <a:lnTo>
                  <a:pt x="2128" y="15658"/>
                </a:lnTo>
                <a:lnTo>
                  <a:pt x="2143" y="15668"/>
                </a:lnTo>
                <a:lnTo>
                  <a:pt x="2189" y="15677"/>
                </a:lnTo>
                <a:lnTo>
                  <a:pt x="2220" y="15687"/>
                </a:lnTo>
                <a:lnTo>
                  <a:pt x="2281" y="15725"/>
                </a:lnTo>
                <a:lnTo>
                  <a:pt x="2296" y="15725"/>
                </a:lnTo>
                <a:lnTo>
                  <a:pt x="2327" y="15744"/>
                </a:lnTo>
                <a:lnTo>
                  <a:pt x="2388" y="15753"/>
                </a:lnTo>
                <a:lnTo>
                  <a:pt x="2419" y="15763"/>
                </a:lnTo>
                <a:lnTo>
                  <a:pt x="2434" y="15782"/>
                </a:lnTo>
                <a:lnTo>
                  <a:pt x="2434" y="15820"/>
                </a:lnTo>
                <a:lnTo>
                  <a:pt x="2526" y="15839"/>
                </a:lnTo>
                <a:lnTo>
                  <a:pt x="2648" y="15905"/>
                </a:lnTo>
                <a:lnTo>
                  <a:pt x="2664" y="15915"/>
                </a:lnTo>
                <a:lnTo>
                  <a:pt x="2664" y="15991"/>
                </a:lnTo>
                <a:lnTo>
                  <a:pt x="2679" y="16048"/>
                </a:lnTo>
                <a:lnTo>
                  <a:pt x="2694" y="16124"/>
                </a:lnTo>
                <a:lnTo>
                  <a:pt x="2679" y="16171"/>
                </a:lnTo>
                <a:lnTo>
                  <a:pt x="2679" y="16229"/>
                </a:lnTo>
                <a:lnTo>
                  <a:pt x="2694" y="16248"/>
                </a:lnTo>
                <a:lnTo>
                  <a:pt x="2710" y="16324"/>
                </a:lnTo>
                <a:lnTo>
                  <a:pt x="2694" y="16343"/>
                </a:lnTo>
                <a:lnTo>
                  <a:pt x="2694" y="16371"/>
                </a:lnTo>
                <a:lnTo>
                  <a:pt x="2679" y="16457"/>
                </a:lnTo>
                <a:lnTo>
                  <a:pt x="2664" y="16533"/>
                </a:lnTo>
                <a:lnTo>
                  <a:pt x="2587" y="16571"/>
                </a:lnTo>
                <a:lnTo>
                  <a:pt x="2587" y="16590"/>
                </a:lnTo>
                <a:lnTo>
                  <a:pt x="2648" y="16609"/>
                </a:lnTo>
                <a:lnTo>
                  <a:pt x="2648" y="16628"/>
                </a:lnTo>
                <a:lnTo>
                  <a:pt x="2618" y="16647"/>
                </a:lnTo>
                <a:lnTo>
                  <a:pt x="2618" y="16704"/>
                </a:lnTo>
                <a:lnTo>
                  <a:pt x="2602" y="16751"/>
                </a:lnTo>
                <a:lnTo>
                  <a:pt x="2618" y="16808"/>
                </a:lnTo>
                <a:lnTo>
                  <a:pt x="2618" y="16856"/>
                </a:lnTo>
                <a:lnTo>
                  <a:pt x="2587" y="16885"/>
                </a:lnTo>
                <a:lnTo>
                  <a:pt x="2587" y="16904"/>
                </a:lnTo>
                <a:lnTo>
                  <a:pt x="2572" y="16932"/>
                </a:lnTo>
                <a:lnTo>
                  <a:pt x="2587" y="16951"/>
                </a:lnTo>
                <a:lnTo>
                  <a:pt x="2587" y="16989"/>
                </a:lnTo>
                <a:lnTo>
                  <a:pt x="2526" y="17122"/>
                </a:lnTo>
                <a:lnTo>
                  <a:pt x="2541" y="17151"/>
                </a:lnTo>
                <a:lnTo>
                  <a:pt x="2511" y="17189"/>
                </a:lnTo>
                <a:lnTo>
                  <a:pt x="2480" y="17236"/>
                </a:lnTo>
                <a:lnTo>
                  <a:pt x="2465" y="17284"/>
                </a:lnTo>
                <a:lnTo>
                  <a:pt x="2419" y="17369"/>
                </a:lnTo>
                <a:lnTo>
                  <a:pt x="2419" y="17398"/>
                </a:lnTo>
                <a:lnTo>
                  <a:pt x="2449" y="17426"/>
                </a:lnTo>
                <a:lnTo>
                  <a:pt x="2449" y="17502"/>
                </a:lnTo>
                <a:lnTo>
                  <a:pt x="2434" y="17512"/>
                </a:lnTo>
                <a:lnTo>
                  <a:pt x="2434" y="17540"/>
                </a:lnTo>
                <a:lnTo>
                  <a:pt x="2403" y="17550"/>
                </a:lnTo>
                <a:lnTo>
                  <a:pt x="2373" y="17569"/>
                </a:lnTo>
                <a:lnTo>
                  <a:pt x="2373" y="17607"/>
                </a:lnTo>
                <a:lnTo>
                  <a:pt x="2403" y="17750"/>
                </a:lnTo>
                <a:lnTo>
                  <a:pt x="2403" y="17826"/>
                </a:lnTo>
                <a:lnTo>
                  <a:pt x="2434" y="17854"/>
                </a:lnTo>
                <a:lnTo>
                  <a:pt x="2403" y="17911"/>
                </a:lnTo>
                <a:lnTo>
                  <a:pt x="2403" y="17930"/>
                </a:lnTo>
                <a:lnTo>
                  <a:pt x="2373" y="17949"/>
                </a:lnTo>
                <a:lnTo>
                  <a:pt x="2373" y="18006"/>
                </a:lnTo>
                <a:lnTo>
                  <a:pt x="2388" y="18035"/>
                </a:lnTo>
                <a:lnTo>
                  <a:pt x="2342" y="18054"/>
                </a:lnTo>
                <a:lnTo>
                  <a:pt x="2312" y="18101"/>
                </a:lnTo>
                <a:lnTo>
                  <a:pt x="2312" y="18130"/>
                </a:lnTo>
                <a:lnTo>
                  <a:pt x="2296" y="18139"/>
                </a:lnTo>
                <a:lnTo>
                  <a:pt x="2296" y="18196"/>
                </a:lnTo>
                <a:lnTo>
                  <a:pt x="2266" y="18235"/>
                </a:lnTo>
                <a:lnTo>
                  <a:pt x="2266" y="18244"/>
                </a:lnTo>
                <a:lnTo>
                  <a:pt x="2204" y="18282"/>
                </a:lnTo>
                <a:lnTo>
                  <a:pt x="2174" y="18358"/>
                </a:lnTo>
                <a:lnTo>
                  <a:pt x="2143" y="18396"/>
                </a:lnTo>
                <a:lnTo>
                  <a:pt x="2143" y="18415"/>
                </a:lnTo>
                <a:lnTo>
                  <a:pt x="2128" y="18444"/>
                </a:lnTo>
                <a:lnTo>
                  <a:pt x="2113" y="18463"/>
                </a:lnTo>
                <a:lnTo>
                  <a:pt x="2113" y="18491"/>
                </a:lnTo>
                <a:lnTo>
                  <a:pt x="2051" y="18501"/>
                </a:lnTo>
                <a:lnTo>
                  <a:pt x="2051" y="18558"/>
                </a:lnTo>
                <a:lnTo>
                  <a:pt x="2021" y="18567"/>
                </a:lnTo>
                <a:lnTo>
                  <a:pt x="1990" y="18558"/>
                </a:lnTo>
                <a:lnTo>
                  <a:pt x="1944" y="18586"/>
                </a:lnTo>
                <a:lnTo>
                  <a:pt x="1959" y="18605"/>
                </a:lnTo>
                <a:lnTo>
                  <a:pt x="1944" y="18615"/>
                </a:lnTo>
                <a:lnTo>
                  <a:pt x="1959" y="18653"/>
                </a:lnTo>
                <a:lnTo>
                  <a:pt x="1990" y="18672"/>
                </a:lnTo>
                <a:lnTo>
                  <a:pt x="2005" y="18691"/>
                </a:lnTo>
                <a:lnTo>
                  <a:pt x="1990" y="18748"/>
                </a:lnTo>
                <a:lnTo>
                  <a:pt x="2051" y="18862"/>
                </a:lnTo>
                <a:lnTo>
                  <a:pt x="2051" y="18890"/>
                </a:lnTo>
                <a:lnTo>
                  <a:pt x="2036" y="18919"/>
                </a:lnTo>
                <a:lnTo>
                  <a:pt x="2021" y="18938"/>
                </a:lnTo>
                <a:lnTo>
                  <a:pt x="2021" y="18967"/>
                </a:lnTo>
                <a:lnTo>
                  <a:pt x="1990" y="18976"/>
                </a:lnTo>
                <a:lnTo>
                  <a:pt x="1944" y="18986"/>
                </a:lnTo>
                <a:lnTo>
                  <a:pt x="1944" y="19014"/>
                </a:lnTo>
                <a:lnTo>
                  <a:pt x="1929" y="19052"/>
                </a:lnTo>
                <a:lnTo>
                  <a:pt x="1929" y="19071"/>
                </a:lnTo>
                <a:lnTo>
                  <a:pt x="1883" y="19138"/>
                </a:lnTo>
                <a:lnTo>
                  <a:pt x="1898" y="19166"/>
                </a:lnTo>
                <a:lnTo>
                  <a:pt x="1914" y="19185"/>
                </a:lnTo>
                <a:lnTo>
                  <a:pt x="1914" y="19223"/>
                </a:lnTo>
                <a:lnTo>
                  <a:pt x="1944" y="19233"/>
                </a:lnTo>
                <a:lnTo>
                  <a:pt x="1990" y="19233"/>
                </a:lnTo>
                <a:lnTo>
                  <a:pt x="1959" y="19261"/>
                </a:lnTo>
                <a:lnTo>
                  <a:pt x="2067" y="19261"/>
                </a:lnTo>
                <a:lnTo>
                  <a:pt x="2067" y="19233"/>
                </a:lnTo>
                <a:lnTo>
                  <a:pt x="2128" y="19223"/>
                </a:lnTo>
                <a:lnTo>
                  <a:pt x="2189" y="19252"/>
                </a:lnTo>
                <a:lnTo>
                  <a:pt x="2220" y="19223"/>
                </a:lnTo>
                <a:lnTo>
                  <a:pt x="2220" y="19252"/>
                </a:lnTo>
                <a:lnTo>
                  <a:pt x="2174" y="19252"/>
                </a:lnTo>
                <a:lnTo>
                  <a:pt x="2143" y="19271"/>
                </a:lnTo>
                <a:lnTo>
                  <a:pt x="2143" y="19299"/>
                </a:lnTo>
                <a:lnTo>
                  <a:pt x="2189" y="19309"/>
                </a:lnTo>
                <a:lnTo>
                  <a:pt x="2204" y="19318"/>
                </a:lnTo>
                <a:lnTo>
                  <a:pt x="2204" y="19375"/>
                </a:lnTo>
                <a:lnTo>
                  <a:pt x="2189" y="19347"/>
                </a:lnTo>
                <a:lnTo>
                  <a:pt x="2158" y="19328"/>
                </a:lnTo>
                <a:lnTo>
                  <a:pt x="2143" y="19356"/>
                </a:lnTo>
                <a:lnTo>
                  <a:pt x="2189" y="19385"/>
                </a:lnTo>
                <a:lnTo>
                  <a:pt x="2174" y="19385"/>
                </a:lnTo>
                <a:lnTo>
                  <a:pt x="2143" y="19375"/>
                </a:lnTo>
                <a:lnTo>
                  <a:pt x="2143" y="19423"/>
                </a:lnTo>
                <a:lnTo>
                  <a:pt x="2158" y="19451"/>
                </a:lnTo>
                <a:lnTo>
                  <a:pt x="2113" y="19470"/>
                </a:lnTo>
                <a:lnTo>
                  <a:pt x="2113" y="19489"/>
                </a:lnTo>
                <a:lnTo>
                  <a:pt x="2067" y="19518"/>
                </a:lnTo>
                <a:lnTo>
                  <a:pt x="2082" y="19546"/>
                </a:lnTo>
                <a:lnTo>
                  <a:pt x="2113" y="19546"/>
                </a:lnTo>
                <a:lnTo>
                  <a:pt x="2082" y="19565"/>
                </a:lnTo>
                <a:lnTo>
                  <a:pt x="2128" y="19565"/>
                </a:lnTo>
                <a:lnTo>
                  <a:pt x="2036" y="19642"/>
                </a:lnTo>
                <a:lnTo>
                  <a:pt x="2051" y="19651"/>
                </a:lnTo>
                <a:lnTo>
                  <a:pt x="2113" y="19661"/>
                </a:lnTo>
                <a:lnTo>
                  <a:pt x="2143" y="19680"/>
                </a:lnTo>
                <a:lnTo>
                  <a:pt x="2174" y="19670"/>
                </a:lnTo>
                <a:lnTo>
                  <a:pt x="2174" y="19699"/>
                </a:lnTo>
                <a:lnTo>
                  <a:pt x="2158" y="19727"/>
                </a:lnTo>
                <a:lnTo>
                  <a:pt x="2128" y="19746"/>
                </a:lnTo>
                <a:lnTo>
                  <a:pt x="2067" y="19765"/>
                </a:lnTo>
                <a:lnTo>
                  <a:pt x="2021" y="19765"/>
                </a:lnTo>
                <a:lnTo>
                  <a:pt x="2036" y="19803"/>
                </a:lnTo>
                <a:lnTo>
                  <a:pt x="2067" y="19822"/>
                </a:lnTo>
                <a:lnTo>
                  <a:pt x="2113" y="19841"/>
                </a:lnTo>
                <a:lnTo>
                  <a:pt x="2128" y="19841"/>
                </a:lnTo>
                <a:lnTo>
                  <a:pt x="2082" y="19841"/>
                </a:lnTo>
                <a:lnTo>
                  <a:pt x="2051" y="19822"/>
                </a:lnTo>
                <a:lnTo>
                  <a:pt x="2005" y="19841"/>
                </a:lnTo>
                <a:lnTo>
                  <a:pt x="1990" y="19870"/>
                </a:lnTo>
                <a:lnTo>
                  <a:pt x="1990" y="19889"/>
                </a:lnTo>
                <a:lnTo>
                  <a:pt x="2021" y="19879"/>
                </a:lnTo>
                <a:lnTo>
                  <a:pt x="1990" y="19898"/>
                </a:lnTo>
                <a:lnTo>
                  <a:pt x="1959" y="19927"/>
                </a:lnTo>
                <a:lnTo>
                  <a:pt x="1959" y="19955"/>
                </a:lnTo>
                <a:lnTo>
                  <a:pt x="1944" y="19974"/>
                </a:lnTo>
                <a:lnTo>
                  <a:pt x="2005" y="19955"/>
                </a:lnTo>
                <a:lnTo>
                  <a:pt x="1990" y="19974"/>
                </a:lnTo>
                <a:lnTo>
                  <a:pt x="1929" y="20003"/>
                </a:lnTo>
                <a:lnTo>
                  <a:pt x="1914" y="20031"/>
                </a:lnTo>
                <a:lnTo>
                  <a:pt x="1914" y="20003"/>
                </a:lnTo>
                <a:lnTo>
                  <a:pt x="1929" y="19984"/>
                </a:lnTo>
                <a:lnTo>
                  <a:pt x="1898" y="19965"/>
                </a:lnTo>
                <a:lnTo>
                  <a:pt x="1914" y="19984"/>
                </a:lnTo>
                <a:lnTo>
                  <a:pt x="1868" y="19974"/>
                </a:lnTo>
                <a:lnTo>
                  <a:pt x="1822" y="19974"/>
                </a:lnTo>
                <a:lnTo>
                  <a:pt x="1791" y="19965"/>
                </a:lnTo>
                <a:lnTo>
                  <a:pt x="1822" y="19974"/>
                </a:lnTo>
                <a:lnTo>
                  <a:pt x="1868" y="19965"/>
                </a:lnTo>
                <a:lnTo>
                  <a:pt x="1898" y="19946"/>
                </a:lnTo>
                <a:lnTo>
                  <a:pt x="1852" y="19917"/>
                </a:lnTo>
                <a:lnTo>
                  <a:pt x="1806" y="19898"/>
                </a:lnTo>
                <a:lnTo>
                  <a:pt x="1791" y="19927"/>
                </a:lnTo>
                <a:lnTo>
                  <a:pt x="1760" y="19908"/>
                </a:lnTo>
                <a:lnTo>
                  <a:pt x="1730" y="19908"/>
                </a:lnTo>
                <a:lnTo>
                  <a:pt x="1669" y="19917"/>
                </a:lnTo>
                <a:lnTo>
                  <a:pt x="1653" y="19946"/>
                </a:lnTo>
                <a:lnTo>
                  <a:pt x="1684" y="19955"/>
                </a:lnTo>
                <a:lnTo>
                  <a:pt x="1730" y="19927"/>
                </a:lnTo>
                <a:lnTo>
                  <a:pt x="1730" y="19955"/>
                </a:lnTo>
                <a:lnTo>
                  <a:pt x="1684" y="19974"/>
                </a:lnTo>
                <a:lnTo>
                  <a:pt x="1653" y="19984"/>
                </a:lnTo>
                <a:lnTo>
                  <a:pt x="1561" y="20022"/>
                </a:lnTo>
                <a:lnTo>
                  <a:pt x="1531" y="20050"/>
                </a:lnTo>
                <a:lnTo>
                  <a:pt x="1531" y="20069"/>
                </a:lnTo>
                <a:lnTo>
                  <a:pt x="1592" y="20088"/>
                </a:lnTo>
                <a:lnTo>
                  <a:pt x="1607" y="20060"/>
                </a:lnTo>
                <a:lnTo>
                  <a:pt x="1546" y="20050"/>
                </a:lnTo>
                <a:lnTo>
                  <a:pt x="1638" y="20041"/>
                </a:lnTo>
                <a:lnTo>
                  <a:pt x="1669" y="20022"/>
                </a:lnTo>
                <a:lnTo>
                  <a:pt x="1669" y="20041"/>
                </a:lnTo>
                <a:lnTo>
                  <a:pt x="1699" y="20060"/>
                </a:lnTo>
                <a:lnTo>
                  <a:pt x="1745" y="20079"/>
                </a:lnTo>
                <a:lnTo>
                  <a:pt x="1791" y="20079"/>
                </a:lnTo>
                <a:lnTo>
                  <a:pt x="1776" y="20060"/>
                </a:lnTo>
                <a:lnTo>
                  <a:pt x="1806" y="20060"/>
                </a:lnTo>
                <a:lnTo>
                  <a:pt x="1868" y="20069"/>
                </a:lnTo>
                <a:lnTo>
                  <a:pt x="1868" y="20107"/>
                </a:lnTo>
                <a:lnTo>
                  <a:pt x="1898" y="20107"/>
                </a:lnTo>
                <a:lnTo>
                  <a:pt x="1883" y="20117"/>
                </a:lnTo>
                <a:lnTo>
                  <a:pt x="1883" y="20126"/>
                </a:lnTo>
                <a:lnTo>
                  <a:pt x="1868" y="20145"/>
                </a:lnTo>
                <a:lnTo>
                  <a:pt x="1822" y="20136"/>
                </a:lnTo>
                <a:lnTo>
                  <a:pt x="1791" y="20155"/>
                </a:lnTo>
                <a:lnTo>
                  <a:pt x="1806" y="20193"/>
                </a:lnTo>
                <a:lnTo>
                  <a:pt x="1852" y="20202"/>
                </a:lnTo>
                <a:lnTo>
                  <a:pt x="1852" y="20221"/>
                </a:lnTo>
                <a:lnTo>
                  <a:pt x="1760" y="20202"/>
                </a:lnTo>
                <a:lnTo>
                  <a:pt x="1745" y="20221"/>
                </a:lnTo>
                <a:lnTo>
                  <a:pt x="1868" y="20221"/>
                </a:lnTo>
                <a:lnTo>
                  <a:pt x="1914" y="20231"/>
                </a:lnTo>
                <a:lnTo>
                  <a:pt x="1929" y="20212"/>
                </a:lnTo>
                <a:lnTo>
                  <a:pt x="1990" y="20231"/>
                </a:lnTo>
                <a:lnTo>
                  <a:pt x="2005" y="20250"/>
                </a:lnTo>
                <a:lnTo>
                  <a:pt x="2036" y="20269"/>
                </a:lnTo>
                <a:lnTo>
                  <a:pt x="2005" y="20269"/>
                </a:lnTo>
                <a:lnTo>
                  <a:pt x="2005" y="20288"/>
                </a:lnTo>
                <a:lnTo>
                  <a:pt x="2021" y="20298"/>
                </a:lnTo>
                <a:lnTo>
                  <a:pt x="1990" y="20307"/>
                </a:lnTo>
                <a:lnTo>
                  <a:pt x="1929" y="20279"/>
                </a:lnTo>
                <a:lnTo>
                  <a:pt x="1898" y="20269"/>
                </a:lnTo>
                <a:lnTo>
                  <a:pt x="1868" y="20269"/>
                </a:lnTo>
                <a:lnTo>
                  <a:pt x="1852" y="20288"/>
                </a:lnTo>
                <a:lnTo>
                  <a:pt x="1806" y="20269"/>
                </a:lnTo>
                <a:lnTo>
                  <a:pt x="1760" y="20269"/>
                </a:lnTo>
                <a:lnTo>
                  <a:pt x="1791" y="20288"/>
                </a:lnTo>
                <a:lnTo>
                  <a:pt x="1868" y="20326"/>
                </a:lnTo>
                <a:lnTo>
                  <a:pt x="1883" y="20355"/>
                </a:lnTo>
                <a:lnTo>
                  <a:pt x="1852" y="20336"/>
                </a:lnTo>
                <a:lnTo>
                  <a:pt x="1806" y="20364"/>
                </a:lnTo>
                <a:lnTo>
                  <a:pt x="1852" y="20383"/>
                </a:lnTo>
                <a:lnTo>
                  <a:pt x="1883" y="20383"/>
                </a:lnTo>
                <a:lnTo>
                  <a:pt x="1822" y="20383"/>
                </a:lnTo>
                <a:lnTo>
                  <a:pt x="1791" y="20412"/>
                </a:lnTo>
                <a:lnTo>
                  <a:pt x="1791" y="20488"/>
                </a:lnTo>
                <a:lnTo>
                  <a:pt x="1822" y="20516"/>
                </a:lnTo>
                <a:lnTo>
                  <a:pt x="1868" y="20488"/>
                </a:lnTo>
                <a:lnTo>
                  <a:pt x="1852" y="20469"/>
                </a:lnTo>
                <a:lnTo>
                  <a:pt x="1883" y="20440"/>
                </a:lnTo>
                <a:lnTo>
                  <a:pt x="1914" y="20440"/>
                </a:lnTo>
                <a:lnTo>
                  <a:pt x="1898" y="20459"/>
                </a:lnTo>
                <a:lnTo>
                  <a:pt x="1914" y="20478"/>
                </a:lnTo>
                <a:lnTo>
                  <a:pt x="1868" y="20478"/>
                </a:lnTo>
                <a:lnTo>
                  <a:pt x="1868" y="20497"/>
                </a:lnTo>
                <a:lnTo>
                  <a:pt x="1914" y="20516"/>
                </a:lnTo>
                <a:lnTo>
                  <a:pt x="1929" y="20545"/>
                </a:lnTo>
                <a:lnTo>
                  <a:pt x="1898" y="20526"/>
                </a:lnTo>
                <a:lnTo>
                  <a:pt x="1868" y="20526"/>
                </a:lnTo>
                <a:lnTo>
                  <a:pt x="1822" y="20554"/>
                </a:lnTo>
                <a:lnTo>
                  <a:pt x="1868" y="20554"/>
                </a:lnTo>
                <a:lnTo>
                  <a:pt x="1822" y="20564"/>
                </a:lnTo>
                <a:lnTo>
                  <a:pt x="1868" y="20592"/>
                </a:lnTo>
                <a:lnTo>
                  <a:pt x="1898" y="20573"/>
                </a:lnTo>
                <a:lnTo>
                  <a:pt x="1883" y="20602"/>
                </a:lnTo>
                <a:lnTo>
                  <a:pt x="1868" y="20602"/>
                </a:lnTo>
                <a:lnTo>
                  <a:pt x="1806" y="20592"/>
                </a:lnTo>
                <a:lnTo>
                  <a:pt x="1806" y="20602"/>
                </a:lnTo>
                <a:lnTo>
                  <a:pt x="1852" y="20630"/>
                </a:lnTo>
                <a:lnTo>
                  <a:pt x="1883" y="20630"/>
                </a:lnTo>
                <a:lnTo>
                  <a:pt x="1852" y="20630"/>
                </a:lnTo>
                <a:lnTo>
                  <a:pt x="1791" y="20621"/>
                </a:lnTo>
                <a:lnTo>
                  <a:pt x="1760" y="20621"/>
                </a:lnTo>
                <a:lnTo>
                  <a:pt x="1791" y="20640"/>
                </a:lnTo>
                <a:lnTo>
                  <a:pt x="1822" y="20640"/>
                </a:lnTo>
                <a:lnTo>
                  <a:pt x="1822" y="20678"/>
                </a:lnTo>
                <a:lnTo>
                  <a:pt x="1868" y="20659"/>
                </a:lnTo>
                <a:lnTo>
                  <a:pt x="1898" y="20687"/>
                </a:lnTo>
                <a:lnTo>
                  <a:pt x="1868" y="20687"/>
                </a:lnTo>
                <a:lnTo>
                  <a:pt x="1852" y="20706"/>
                </a:lnTo>
                <a:lnTo>
                  <a:pt x="1868" y="20735"/>
                </a:lnTo>
                <a:lnTo>
                  <a:pt x="1914" y="20735"/>
                </a:lnTo>
                <a:lnTo>
                  <a:pt x="1944" y="20687"/>
                </a:lnTo>
                <a:lnTo>
                  <a:pt x="1959" y="20678"/>
                </a:lnTo>
                <a:lnTo>
                  <a:pt x="1944" y="20697"/>
                </a:lnTo>
                <a:lnTo>
                  <a:pt x="2005" y="20716"/>
                </a:lnTo>
                <a:lnTo>
                  <a:pt x="1944" y="20706"/>
                </a:lnTo>
                <a:lnTo>
                  <a:pt x="1929" y="20735"/>
                </a:lnTo>
                <a:lnTo>
                  <a:pt x="1929" y="20763"/>
                </a:lnTo>
                <a:lnTo>
                  <a:pt x="1883" y="20754"/>
                </a:lnTo>
                <a:lnTo>
                  <a:pt x="1852" y="20754"/>
                </a:lnTo>
                <a:lnTo>
                  <a:pt x="1852" y="20782"/>
                </a:lnTo>
                <a:lnTo>
                  <a:pt x="1868" y="20801"/>
                </a:lnTo>
                <a:lnTo>
                  <a:pt x="1898" y="20801"/>
                </a:lnTo>
                <a:lnTo>
                  <a:pt x="1944" y="20792"/>
                </a:lnTo>
                <a:lnTo>
                  <a:pt x="1944" y="20820"/>
                </a:lnTo>
                <a:lnTo>
                  <a:pt x="1959" y="20877"/>
                </a:lnTo>
                <a:lnTo>
                  <a:pt x="1929" y="20849"/>
                </a:lnTo>
                <a:lnTo>
                  <a:pt x="1914" y="20868"/>
                </a:lnTo>
                <a:lnTo>
                  <a:pt x="1929" y="20896"/>
                </a:lnTo>
                <a:lnTo>
                  <a:pt x="1990" y="20887"/>
                </a:lnTo>
                <a:lnTo>
                  <a:pt x="1990" y="20915"/>
                </a:lnTo>
                <a:lnTo>
                  <a:pt x="2005" y="20944"/>
                </a:lnTo>
                <a:lnTo>
                  <a:pt x="1959" y="20915"/>
                </a:lnTo>
                <a:lnTo>
                  <a:pt x="1990" y="20944"/>
                </a:lnTo>
                <a:lnTo>
                  <a:pt x="2021" y="20963"/>
                </a:lnTo>
                <a:lnTo>
                  <a:pt x="2036" y="20944"/>
                </a:lnTo>
                <a:lnTo>
                  <a:pt x="2021" y="20887"/>
                </a:lnTo>
                <a:lnTo>
                  <a:pt x="2036" y="20944"/>
                </a:lnTo>
                <a:lnTo>
                  <a:pt x="2082" y="20935"/>
                </a:lnTo>
                <a:lnTo>
                  <a:pt x="2082" y="20896"/>
                </a:lnTo>
                <a:lnTo>
                  <a:pt x="2036" y="20877"/>
                </a:lnTo>
                <a:lnTo>
                  <a:pt x="2174" y="20915"/>
                </a:lnTo>
                <a:lnTo>
                  <a:pt x="2158" y="20887"/>
                </a:lnTo>
                <a:lnTo>
                  <a:pt x="2128" y="20868"/>
                </a:lnTo>
                <a:lnTo>
                  <a:pt x="2067" y="20877"/>
                </a:lnTo>
                <a:lnTo>
                  <a:pt x="2067" y="20849"/>
                </a:lnTo>
                <a:lnTo>
                  <a:pt x="2158" y="20877"/>
                </a:lnTo>
                <a:lnTo>
                  <a:pt x="2204" y="20896"/>
                </a:lnTo>
                <a:lnTo>
                  <a:pt x="2204" y="20925"/>
                </a:lnTo>
                <a:lnTo>
                  <a:pt x="2174" y="20935"/>
                </a:lnTo>
                <a:lnTo>
                  <a:pt x="2189" y="20963"/>
                </a:lnTo>
                <a:lnTo>
                  <a:pt x="2204" y="20973"/>
                </a:lnTo>
                <a:lnTo>
                  <a:pt x="2189" y="21001"/>
                </a:lnTo>
                <a:lnTo>
                  <a:pt x="2158" y="21011"/>
                </a:lnTo>
                <a:lnTo>
                  <a:pt x="2189" y="20973"/>
                </a:lnTo>
                <a:lnTo>
                  <a:pt x="2158" y="20954"/>
                </a:lnTo>
                <a:lnTo>
                  <a:pt x="2143" y="20954"/>
                </a:lnTo>
                <a:lnTo>
                  <a:pt x="2143" y="20973"/>
                </a:lnTo>
                <a:lnTo>
                  <a:pt x="1959" y="20963"/>
                </a:lnTo>
                <a:lnTo>
                  <a:pt x="1959" y="21068"/>
                </a:lnTo>
                <a:lnTo>
                  <a:pt x="2005" y="21049"/>
                </a:lnTo>
                <a:lnTo>
                  <a:pt x="2051" y="21049"/>
                </a:lnTo>
                <a:lnTo>
                  <a:pt x="2051" y="21030"/>
                </a:lnTo>
                <a:lnTo>
                  <a:pt x="2113" y="21030"/>
                </a:lnTo>
                <a:lnTo>
                  <a:pt x="2067" y="21049"/>
                </a:lnTo>
                <a:lnTo>
                  <a:pt x="2051" y="21087"/>
                </a:lnTo>
                <a:lnTo>
                  <a:pt x="2005" y="21087"/>
                </a:lnTo>
                <a:lnTo>
                  <a:pt x="2051" y="21096"/>
                </a:lnTo>
                <a:lnTo>
                  <a:pt x="2005" y="21115"/>
                </a:lnTo>
                <a:lnTo>
                  <a:pt x="2051" y="21134"/>
                </a:lnTo>
                <a:lnTo>
                  <a:pt x="2082" y="21125"/>
                </a:lnTo>
                <a:lnTo>
                  <a:pt x="2113" y="21106"/>
                </a:lnTo>
                <a:lnTo>
                  <a:pt x="2158" y="21049"/>
                </a:lnTo>
                <a:lnTo>
                  <a:pt x="2128" y="21058"/>
                </a:lnTo>
                <a:lnTo>
                  <a:pt x="2128" y="21030"/>
                </a:lnTo>
                <a:lnTo>
                  <a:pt x="2174" y="21039"/>
                </a:lnTo>
                <a:lnTo>
                  <a:pt x="2388" y="21039"/>
                </a:lnTo>
                <a:lnTo>
                  <a:pt x="2419" y="21049"/>
                </a:lnTo>
                <a:lnTo>
                  <a:pt x="2388" y="21058"/>
                </a:lnTo>
                <a:lnTo>
                  <a:pt x="2327" y="21058"/>
                </a:lnTo>
                <a:lnTo>
                  <a:pt x="2296" y="21049"/>
                </a:lnTo>
                <a:lnTo>
                  <a:pt x="2266" y="21058"/>
                </a:lnTo>
                <a:lnTo>
                  <a:pt x="2204" y="21096"/>
                </a:lnTo>
                <a:lnTo>
                  <a:pt x="2143" y="21087"/>
                </a:lnTo>
                <a:lnTo>
                  <a:pt x="2113" y="21106"/>
                </a:lnTo>
                <a:lnTo>
                  <a:pt x="2128" y="21125"/>
                </a:lnTo>
                <a:lnTo>
                  <a:pt x="2158" y="21134"/>
                </a:lnTo>
                <a:lnTo>
                  <a:pt x="2158" y="21172"/>
                </a:lnTo>
                <a:lnTo>
                  <a:pt x="2128" y="21144"/>
                </a:lnTo>
                <a:lnTo>
                  <a:pt x="2067" y="21144"/>
                </a:lnTo>
                <a:lnTo>
                  <a:pt x="2174" y="21210"/>
                </a:lnTo>
                <a:lnTo>
                  <a:pt x="2220" y="21210"/>
                </a:lnTo>
                <a:lnTo>
                  <a:pt x="2189" y="21191"/>
                </a:lnTo>
                <a:lnTo>
                  <a:pt x="2220" y="21163"/>
                </a:lnTo>
                <a:lnTo>
                  <a:pt x="2266" y="21163"/>
                </a:lnTo>
                <a:lnTo>
                  <a:pt x="2220" y="21134"/>
                </a:lnTo>
                <a:lnTo>
                  <a:pt x="2266" y="21125"/>
                </a:lnTo>
                <a:lnTo>
                  <a:pt x="2296" y="21134"/>
                </a:lnTo>
                <a:lnTo>
                  <a:pt x="2327" y="21115"/>
                </a:lnTo>
                <a:lnTo>
                  <a:pt x="2419" y="21087"/>
                </a:lnTo>
                <a:lnTo>
                  <a:pt x="2434" y="21068"/>
                </a:lnTo>
                <a:lnTo>
                  <a:pt x="2465" y="21087"/>
                </a:lnTo>
                <a:lnTo>
                  <a:pt x="2465" y="21106"/>
                </a:lnTo>
                <a:lnTo>
                  <a:pt x="2449" y="21134"/>
                </a:lnTo>
                <a:lnTo>
                  <a:pt x="2373" y="21163"/>
                </a:lnTo>
                <a:lnTo>
                  <a:pt x="2342" y="21210"/>
                </a:lnTo>
                <a:lnTo>
                  <a:pt x="2312" y="21220"/>
                </a:lnTo>
                <a:lnTo>
                  <a:pt x="2342" y="21201"/>
                </a:lnTo>
                <a:lnTo>
                  <a:pt x="2342" y="21172"/>
                </a:lnTo>
                <a:lnTo>
                  <a:pt x="2296" y="21163"/>
                </a:lnTo>
                <a:lnTo>
                  <a:pt x="2296" y="21191"/>
                </a:lnTo>
                <a:lnTo>
                  <a:pt x="2281" y="21163"/>
                </a:lnTo>
                <a:lnTo>
                  <a:pt x="2250" y="21172"/>
                </a:lnTo>
                <a:lnTo>
                  <a:pt x="2204" y="21191"/>
                </a:lnTo>
                <a:lnTo>
                  <a:pt x="2281" y="21248"/>
                </a:lnTo>
                <a:lnTo>
                  <a:pt x="2327" y="21248"/>
                </a:lnTo>
                <a:lnTo>
                  <a:pt x="2373" y="21258"/>
                </a:lnTo>
                <a:lnTo>
                  <a:pt x="2449" y="21277"/>
                </a:lnTo>
                <a:lnTo>
                  <a:pt x="2511" y="21267"/>
                </a:lnTo>
                <a:lnTo>
                  <a:pt x="2526" y="21248"/>
                </a:lnTo>
                <a:lnTo>
                  <a:pt x="2526" y="21163"/>
                </a:lnTo>
                <a:lnTo>
                  <a:pt x="2556" y="21087"/>
                </a:lnTo>
                <a:lnTo>
                  <a:pt x="2602" y="21058"/>
                </a:lnTo>
                <a:lnTo>
                  <a:pt x="2648" y="21058"/>
                </a:lnTo>
                <a:lnTo>
                  <a:pt x="2679" y="21049"/>
                </a:lnTo>
                <a:lnTo>
                  <a:pt x="2771" y="21030"/>
                </a:lnTo>
                <a:lnTo>
                  <a:pt x="2801" y="21030"/>
                </a:lnTo>
                <a:lnTo>
                  <a:pt x="2817" y="21020"/>
                </a:lnTo>
                <a:lnTo>
                  <a:pt x="2832" y="21001"/>
                </a:lnTo>
                <a:lnTo>
                  <a:pt x="2863" y="20973"/>
                </a:lnTo>
                <a:lnTo>
                  <a:pt x="2924" y="20973"/>
                </a:lnTo>
                <a:lnTo>
                  <a:pt x="2955" y="21001"/>
                </a:lnTo>
                <a:lnTo>
                  <a:pt x="3046" y="21001"/>
                </a:lnTo>
                <a:lnTo>
                  <a:pt x="3062" y="21011"/>
                </a:lnTo>
                <a:lnTo>
                  <a:pt x="3046" y="20982"/>
                </a:lnTo>
                <a:lnTo>
                  <a:pt x="2985" y="20935"/>
                </a:lnTo>
                <a:lnTo>
                  <a:pt x="2939" y="20877"/>
                </a:lnTo>
                <a:lnTo>
                  <a:pt x="2909" y="20887"/>
                </a:lnTo>
                <a:lnTo>
                  <a:pt x="2847" y="20868"/>
                </a:lnTo>
                <a:lnTo>
                  <a:pt x="2801" y="20877"/>
                </a:lnTo>
                <a:lnTo>
                  <a:pt x="2847" y="20868"/>
                </a:lnTo>
                <a:lnTo>
                  <a:pt x="2939" y="20868"/>
                </a:lnTo>
                <a:lnTo>
                  <a:pt x="2939" y="20849"/>
                </a:lnTo>
                <a:lnTo>
                  <a:pt x="2909" y="20763"/>
                </a:lnTo>
                <a:lnTo>
                  <a:pt x="2863" y="20773"/>
                </a:lnTo>
                <a:lnTo>
                  <a:pt x="2847" y="20782"/>
                </a:lnTo>
                <a:lnTo>
                  <a:pt x="2878" y="20763"/>
                </a:lnTo>
                <a:lnTo>
                  <a:pt x="2939" y="20687"/>
                </a:lnTo>
                <a:lnTo>
                  <a:pt x="2955" y="20649"/>
                </a:lnTo>
                <a:lnTo>
                  <a:pt x="3046" y="20630"/>
                </a:lnTo>
                <a:lnTo>
                  <a:pt x="3031" y="20602"/>
                </a:lnTo>
                <a:lnTo>
                  <a:pt x="2955" y="20602"/>
                </a:lnTo>
                <a:lnTo>
                  <a:pt x="3000" y="20592"/>
                </a:lnTo>
                <a:lnTo>
                  <a:pt x="3000" y="20554"/>
                </a:lnTo>
                <a:lnTo>
                  <a:pt x="2985" y="20554"/>
                </a:lnTo>
                <a:lnTo>
                  <a:pt x="3000" y="20554"/>
                </a:lnTo>
                <a:lnTo>
                  <a:pt x="3046" y="20602"/>
                </a:lnTo>
                <a:lnTo>
                  <a:pt x="3077" y="20621"/>
                </a:lnTo>
                <a:lnTo>
                  <a:pt x="3169" y="20602"/>
                </a:lnTo>
                <a:lnTo>
                  <a:pt x="3199" y="20573"/>
                </a:lnTo>
                <a:lnTo>
                  <a:pt x="3215" y="20497"/>
                </a:lnTo>
                <a:lnTo>
                  <a:pt x="3215" y="20469"/>
                </a:lnTo>
                <a:lnTo>
                  <a:pt x="3261" y="20412"/>
                </a:lnTo>
                <a:lnTo>
                  <a:pt x="3307" y="20402"/>
                </a:lnTo>
                <a:lnTo>
                  <a:pt x="3337" y="20374"/>
                </a:lnTo>
                <a:lnTo>
                  <a:pt x="3460" y="20326"/>
                </a:lnTo>
                <a:lnTo>
                  <a:pt x="3490" y="20317"/>
                </a:lnTo>
                <a:lnTo>
                  <a:pt x="3521" y="20298"/>
                </a:lnTo>
                <a:lnTo>
                  <a:pt x="3582" y="20279"/>
                </a:lnTo>
                <a:lnTo>
                  <a:pt x="3613" y="20250"/>
                </a:lnTo>
                <a:lnTo>
                  <a:pt x="3582" y="20221"/>
                </a:lnTo>
                <a:lnTo>
                  <a:pt x="3490" y="20240"/>
                </a:lnTo>
                <a:lnTo>
                  <a:pt x="3475" y="20240"/>
                </a:lnTo>
                <a:lnTo>
                  <a:pt x="3567" y="20221"/>
                </a:lnTo>
                <a:lnTo>
                  <a:pt x="3597" y="20202"/>
                </a:lnTo>
                <a:lnTo>
                  <a:pt x="3613" y="20145"/>
                </a:lnTo>
                <a:lnTo>
                  <a:pt x="3597" y="20126"/>
                </a:lnTo>
                <a:lnTo>
                  <a:pt x="3567" y="20107"/>
                </a:lnTo>
                <a:lnTo>
                  <a:pt x="3521" y="20117"/>
                </a:lnTo>
                <a:lnTo>
                  <a:pt x="3398" y="20107"/>
                </a:lnTo>
                <a:lnTo>
                  <a:pt x="3353" y="20069"/>
                </a:lnTo>
                <a:lnTo>
                  <a:pt x="3261" y="20031"/>
                </a:lnTo>
                <a:lnTo>
                  <a:pt x="3230" y="19974"/>
                </a:lnTo>
                <a:lnTo>
                  <a:pt x="3230" y="19927"/>
                </a:lnTo>
                <a:lnTo>
                  <a:pt x="3291" y="19889"/>
                </a:lnTo>
                <a:lnTo>
                  <a:pt x="3337" y="19832"/>
                </a:lnTo>
                <a:lnTo>
                  <a:pt x="3383" y="19803"/>
                </a:lnTo>
                <a:lnTo>
                  <a:pt x="3429" y="19803"/>
                </a:lnTo>
                <a:lnTo>
                  <a:pt x="3460" y="19794"/>
                </a:lnTo>
                <a:lnTo>
                  <a:pt x="3506" y="19765"/>
                </a:lnTo>
                <a:lnTo>
                  <a:pt x="3567" y="19765"/>
                </a:lnTo>
                <a:lnTo>
                  <a:pt x="3643" y="19784"/>
                </a:lnTo>
                <a:lnTo>
                  <a:pt x="3643" y="19765"/>
                </a:lnTo>
                <a:lnTo>
                  <a:pt x="3628" y="19746"/>
                </a:lnTo>
                <a:lnTo>
                  <a:pt x="3628" y="19727"/>
                </a:lnTo>
                <a:lnTo>
                  <a:pt x="3689" y="19708"/>
                </a:lnTo>
                <a:lnTo>
                  <a:pt x="3720" y="19651"/>
                </a:lnTo>
                <a:lnTo>
                  <a:pt x="3735" y="19632"/>
                </a:lnTo>
                <a:lnTo>
                  <a:pt x="3705" y="19575"/>
                </a:lnTo>
                <a:lnTo>
                  <a:pt x="3766" y="19499"/>
                </a:lnTo>
                <a:lnTo>
                  <a:pt x="3812" y="19480"/>
                </a:lnTo>
                <a:lnTo>
                  <a:pt x="3888" y="19470"/>
                </a:lnTo>
                <a:lnTo>
                  <a:pt x="3781" y="19404"/>
                </a:lnTo>
                <a:lnTo>
                  <a:pt x="3858" y="19385"/>
                </a:lnTo>
                <a:lnTo>
                  <a:pt x="3904" y="19385"/>
                </a:lnTo>
                <a:lnTo>
                  <a:pt x="3950" y="19404"/>
                </a:lnTo>
                <a:lnTo>
                  <a:pt x="3950" y="19432"/>
                </a:lnTo>
                <a:lnTo>
                  <a:pt x="3995" y="19432"/>
                </a:lnTo>
                <a:lnTo>
                  <a:pt x="4026" y="19423"/>
                </a:lnTo>
                <a:lnTo>
                  <a:pt x="4072" y="19404"/>
                </a:lnTo>
                <a:lnTo>
                  <a:pt x="4072" y="19347"/>
                </a:lnTo>
                <a:lnTo>
                  <a:pt x="4041" y="19328"/>
                </a:lnTo>
                <a:lnTo>
                  <a:pt x="4011" y="19318"/>
                </a:lnTo>
                <a:lnTo>
                  <a:pt x="3965" y="19328"/>
                </a:lnTo>
                <a:lnTo>
                  <a:pt x="3919" y="19328"/>
                </a:lnTo>
                <a:lnTo>
                  <a:pt x="3965" y="19337"/>
                </a:lnTo>
                <a:lnTo>
                  <a:pt x="3965" y="19356"/>
                </a:lnTo>
                <a:lnTo>
                  <a:pt x="3873" y="19356"/>
                </a:lnTo>
                <a:lnTo>
                  <a:pt x="3888" y="19337"/>
                </a:lnTo>
                <a:lnTo>
                  <a:pt x="3812" y="19328"/>
                </a:lnTo>
                <a:lnTo>
                  <a:pt x="3751" y="19299"/>
                </a:lnTo>
                <a:lnTo>
                  <a:pt x="3766" y="19223"/>
                </a:lnTo>
                <a:lnTo>
                  <a:pt x="3735" y="19166"/>
                </a:lnTo>
                <a:lnTo>
                  <a:pt x="3735" y="19147"/>
                </a:lnTo>
                <a:lnTo>
                  <a:pt x="3751" y="19128"/>
                </a:lnTo>
                <a:lnTo>
                  <a:pt x="3781" y="19100"/>
                </a:lnTo>
                <a:lnTo>
                  <a:pt x="3827" y="19100"/>
                </a:lnTo>
                <a:lnTo>
                  <a:pt x="3873" y="19128"/>
                </a:lnTo>
                <a:lnTo>
                  <a:pt x="3995" y="19147"/>
                </a:lnTo>
                <a:lnTo>
                  <a:pt x="4026" y="19166"/>
                </a:lnTo>
                <a:lnTo>
                  <a:pt x="4118" y="19166"/>
                </a:lnTo>
                <a:lnTo>
                  <a:pt x="4210" y="19157"/>
                </a:lnTo>
                <a:lnTo>
                  <a:pt x="4332" y="19128"/>
                </a:lnTo>
                <a:lnTo>
                  <a:pt x="4348" y="19100"/>
                </a:lnTo>
                <a:lnTo>
                  <a:pt x="4348" y="19071"/>
                </a:lnTo>
                <a:lnTo>
                  <a:pt x="4302" y="19052"/>
                </a:lnTo>
                <a:lnTo>
                  <a:pt x="4302" y="19024"/>
                </a:lnTo>
                <a:lnTo>
                  <a:pt x="4348" y="18967"/>
                </a:lnTo>
                <a:lnTo>
                  <a:pt x="4378" y="18967"/>
                </a:lnTo>
                <a:lnTo>
                  <a:pt x="4393" y="18910"/>
                </a:lnTo>
                <a:lnTo>
                  <a:pt x="4348" y="18890"/>
                </a:lnTo>
                <a:lnTo>
                  <a:pt x="4393" y="18900"/>
                </a:lnTo>
                <a:lnTo>
                  <a:pt x="4348" y="18871"/>
                </a:lnTo>
                <a:lnTo>
                  <a:pt x="4332" y="18852"/>
                </a:lnTo>
                <a:lnTo>
                  <a:pt x="4332" y="18824"/>
                </a:lnTo>
                <a:lnTo>
                  <a:pt x="4378" y="18814"/>
                </a:lnTo>
                <a:lnTo>
                  <a:pt x="4409" y="18833"/>
                </a:lnTo>
                <a:lnTo>
                  <a:pt x="4654" y="18833"/>
                </a:lnTo>
                <a:lnTo>
                  <a:pt x="4822" y="18814"/>
                </a:lnTo>
                <a:lnTo>
                  <a:pt x="5036" y="18786"/>
                </a:lnTo>
                <a:lnTo>
                  <a:pt x="5190" y="18748"/>
                </a:lnTo>
                <a:lnTo>
                  <a:pt x="5297" y="18729"/>
                </a:lnTo>
                <a:lnTo>
                  <a:pt x="5327" y="18700"/>
                </a:lnTo>
                <a:lnTo>
                  <a:pt x="5327" y="18672"/>
                </a:lnTo>
                <a:lnTo>
                  <a:pt x="5358" y="18653"/>
                </a:lnTo>
                <a:lnTo>
                  <a:pt x="5434" y="18596"/>
                </a:lnTo>
                <a:lnTo>
                  <a:pt x="5480" y="18539"/>
                </a:lnTo>
                <a:lnTo>
                  <a:pt x="5526" y="18520"/>
                </a:lnTo>
                <a:lnTo>
                  <a:pt x="5526" y="18463"/>
                </a:lnTo>
                <a:lnTo>
                  <a:pt x="5511" y="18434"/>
                </a:lnTo>
                <a:lnTo>
                  <a:pt x="5450" y="18434"/>
                </a:lnTo>
                <a:lnTo>
                  <a:pt x="5419" y="18425"/>
                </a:lnTo>
                <a:lnTo>
                  <a:pt x="5358" y="18368"/>
                </a:lnTo>
                <a:lnTo>
                  <a:pt x="5389" y="18349"/>
                </a:lnTo>
                <a:lnTo>
                  <a:pt x="5419" y="18292"/>
                </a:lnTo>
                <a:lnTo>
                  <a:pt x="5404" y="18273"/>
                </a:lnTo>
                <a:lnTo>
                  <a:pt x="5281" y="18215"/>
                </a:lnTo>
                <a:lnTo>
                  <a:pt x="5205" y="18196"/>
                </a:lnTo>
                <a:lnTo>
                  <a:pt x="5159" y="18177"/>
                </a:lnTo>
                <a:lnTo>
                  <a:pt x="5128" y="18130"/>
                </a:lnTo>
                <a:lnTo>
                  <a:pt x="5159" y="18120"/>
                </a:lnTo>
                <a:lnTo>
                  <a:pt x="5144" y="18092"/>
                </a:lnTo>
                <a:lnTo>
                  <a:pt x="5144" y="18073"/>
                </a:lnTo>
                <a:lnTo>
                  <a:pt x="5128" y="18035"/>
                </a:lnTo>
                <a:lnTo>
                  <a:pt x="5128" y="18016"/>
                </a:lnTo>
                <a:lnTo>
                  <a:pt x="5159" y="17978"/>
                </a:lnTo>
                <a:lnTo>
                  <a:pt x="5159" y="17959"/>
                </a:lnTo>
                <a:lnTo>
                  <a:pt x="5190" y="17959"/>
                </a:lnTo>
                <a:lnTo>
                  <a:pt x="5190" y="17949"/>
                </a:lnTo>
                <a:lnTo>
                  <a:pt x="5205" y="17930"/>
                </a:lnTo>
                <a:lnTo>
                  <a:pt x="5190" y="17873"/>
                </a:lnTo>
                <a:lnTo>
                  <a:pt x="5190" y="17864"/>
                </a:lnTo>
                <a:lnTo>
                  <a:pt x="5220" y="17940"/>
                </a:lnTo>
                <a:lnTo>
                  <a:pt x="5190" y="17949"/>
                </a:lnTo>
                <a:lnTo>
                  <a:pt x="5190" y="17959"/>
                </a:lnTo>
                <a:lnTo>
                  <a:pt x="5159" y="18006"/>
                </a:lnTo>
                <a:lnTo>
                  <a:pt x="5159" y="18073"/>
                </a:lnTo>
                <a:lnTo>
                  <a:pt x="5190" y="18101"/>
                </a:lnTo>
                <a:lnTo>
                  <a:pt x="5266" y="18139"/>
                </a:lnTo>
                <a:lnTo>
                  <a:pt x="5281" y="18168"/>
                </a:lnTo>
                <a:lnTo>
                  <a:pt x="5312" y="18158"/>
                </a:lnTo>
                <a:lnTo>
                  <a:pt x="5419" y="18158"/>
                </a:lnTo>
                <a:lnTo>
                  <a:pt x="5511" y="18196"/>
                </a:lnTo>
                <a:lnTo>
                  <a:pt x="5588" y="18206"/>
                </a:lnTo>
                <a:lnTo>
                  <a:pt x="5618" y="18235"/>
                </a:lnTo>
                <a:lnTo>
                  <a:pt x="5695" y="18206"/>
                </a:lnTo>
                <a:lnTo>
                  <a:pt x="5725" y="18196"/>
                </a:lnTo>
                <a:lnTo>
                  <a:pt x="5802" y="18206"/>
                </a:lnTo>
                <a:lnTo>
                  <a:pt x="5832" y="18215"/>
                </a:lnTo>
                <a:lnTo>
                  <a:pt x="5863" y="18235"/>
                </a:lnTo>
                <a:lnTo>
                  <a:pt x="5924" y="18215"/>
                </a:lnTo>
                <a:lnTo>
                  <a:pt x="6062" y="18187"/>
                </a:lnTo>
                <a:lnTo>
                  <a:pt x="6093" y="18158"/>
                </a:lnTo>
                <a:lnTo>
                  <a:pt x="6123" y="18139"/>
                </a:lnTo>
                <a:lnTo>
                  <a:pt x="6139" y="18120"/>
                </a:lnTo>
                <a:lnTo>
                  <a:pt x="6185" y="18092"/>
                </a:lnTo>
                <a:lnTo>
                  <a:pt x="6200" y="18073"/>
                </a:lnTo>
                <a:lnTo>
                  <a:pt x="6215" y="18044"/>
                </a:lnTo>
                <a:lnTo>
                  <a:pt x="6338" y="17978"/>
                </a:lnTo>
                <a:lnTo>
                  <a:pt x="6368" y="17959"/>
                </a:lnTo>
                <a:lnTo>
                  <a:pt x="6384" y="17930"/>
                </a:lnTo>
                <a:lnTo>
                  <a:pt x="6399" y="17911"/>
                </a:lnTo>
                <a:lnTo>
                  <a:pt x="6399" y="17883"/>
                </a:lnTo>
                <a:lnTo>
                  <a:pt x="6475" y="17807"/>
                </a:lnTo>
                <a:lnTo>
                  <a:pt x="6460" y="17778"/>
                </a:lnTo>
                <a:lnTo>
                  <a:pt x="6460" y="17769"/>
                </a:lnTo>
                <a:lnTo>
                  <a:pt x="6491" y="17712"/>
                </a:lnTo>
                <a:lnTo>
                  <a:pt x="6537" y="17693"/>
                </a:lnTo>
                <a:lnTo>
                  <a:pt x="6567" y="17693"/>
                </a:lnTo>
                <a:lnTo>
                  <a:pt x="6598" y="17674"/>
                </a:lnTo>
                <a:lnTo>
                  <a:pt x="6613" y="17645"/>
                </a:lnTo>
                <a:lnTo>
                  <a:pt x="6644" y="17598"/>
                </a:lnTo>
                <a:lnTo>
                  <a:pt x="6690" y="17560"/>
                </a:lnTo>
                <a:lnTo>
                  <a:pt x="6644" y="17540"/>
                </a:lnTo>
                <a:lnTo>
                  <a:pt x="6644" y="17521"/>
                </a:lnTo>
                <a:lnTo>
                  <a:pt x="6659" y="17521"/>
                </a:lnTo>
                <a:lnTo>
                  <a:pt x="6659" y="17540"/>
                </a:lnTo>
                <a:lnTo>
                  <a:pt x="6720" y="17569"/>
                </a:lnTo>
                <a:lnTo>
                  <a:pt x="6751" y="17550"/>
                </a:lnTo>
                <a:lnTo>
                  <a:pt x="6797" y="17540"/>
                </a:lnTo>
                <a:lnTo>
                  <a:pt x="6797" y="17569"/>
                </a:lnTo>
                <a:lnTo>
                  <a:pt x="6766" y="17607"/>
                </a:lnTo>
                <a:lnTo>
                  <a:pt x="6766" y="17626"/>
                </a:lnTo>
                <a:lnTo>
                  <a:pt x="6720" y="17636"/>
                </a:lnTo>
                <a:lnTo>
                  <a:pt x="6720" y="17664"/>
                </a:lnTo>
                <a:lnTo>
                  <a:pt x="6659" y="17664"/>
                </a:lnTo>
                <a:lnTo>
                  <a:pt x="6690" y="17693"/>
                </a:lnTo>
                <a:lnTo>
                  <a:pt x="6659" y="17712"/>
                </a:lnTo>
                <a:lnTo>
                  <a:pt x="6613" y="17721"/>
                </a:lnTo>
                <a:lnTo>
                  <a:pt x="6598" y="17759"/>
                </a:lnTo>
                <a:lnTo>
                  <a:pt x="6506" y="17778"/>
                </a:lnTo>
                <a:lnTo>
                  <a:pt x="6491" y="17797"/>
                </a:lnTo>
                <a:lnTo>
                  <a:pt x="6613" y="17759"/>
                </a:lnTo>
                <a:lnTo>
                  <a:pt x="6705" y="17712"/>
                </a:lnTo>
                <a:lnTo>
                  <a:pt x="6766" y="17664"/>
                </a:lnTo>
                <a:lnTo>
                  <a:pt x="6843" y="17598"/>
                </a:lnTo>
                <a:lnTo>
                  <a:pt x="6858" y="17560"/>
                </a:lnTo>
                <a:lnTo>
                  <a:pt x="6904" y="17483"/>
                </a:lnTo>
                <a:lnTo>
                  <a:pt x="6965" y="17436"/>
                </a:lnTo>
                <a:lnTo>
                  <a:pt x="7042" y="17360"/>
                </a:lnTo>
                <a:lnTo>
                  <a:pt x="7164" y="17303"/>
                </a:lnTo>
                <a:lnTo>
                  <a:pt x="7164" y="17284"/>
                </a:lnTo>
                <a:lnTo>
                  <a:pt x="7180" y="17293"/>
                </a:lnTo>
                <a:lnTo>
                  <a:pt x="7210" y="17274"/>
                </a:lnTo>
                <a:lnTo>
                  <a:pt x="7210" y="17217"/>
                </a:lnTo>
                <a:lnTo>
                  <a:pt x="7226" y="17094"/>
                </a:lnTo>
                <a:lnTo>
                  <a:pt x="7210" y="17037"/>
                </a:lnTo>
                <a:lnTo>
                  <a:pt x="7210" y="16999"/>
                </a:lnTo>
                <a:lnTo>
                  <a:pt x="7180" y="16970"/>
                </a:lnTo>
                <a:lnTo>
                  <a:pt x="7226" y="16951"/>
                </a:lnTo>
                <a:lnTo>
                  <a:pt x="7226" y="16913"/>
                </a:lnTo>
                <a:lnTo>
                  <a:pt x="7256" y="16894"/>
                </a:lnTo>
                <a:lnTo>
                  <a:pt x="7241" y="16894"/>
                </a:lnTo>
                <a:lnTo>
                  <a:pt x="7226" y="16885"/>
                </a:lnTo>
                <a:lnTo>
                  <a:pt x="7180" y="16875"/>
                </a:lnTo>
                <a:lnTo>
                  <a:pt x="7226" y="16875"/>
                </a:lnTo>
                <a:lnTo>
                  <a:pt x="7241" y="16856"/>
                </a:lnTo>
                <a:lnTo>
                  <a:pt x="7317" y="16856"/>
                </a:lnTo>
                <a:lnTo>
                  <a:pt x="7348" y="16837"/>
                </a:lnTo>
                <a:lnTo>
                  <a:pt x="7317" y="16808"/>
                </a:lnTo>
                <a:lnTo>
                  <a:pt x="7348" y="16818"/>
                </a:lnTo>
                <a:lnTo>
                  <a:pt x="7379" y="16789"/>
                </a:lnTo>
                <a:lnTo>
                  <a:pt x="7425" y="16780"/>
                </a:lnTo>
                <a:lnTo>
                  <a:pt x="7516" y="16742"/>
                </a:lnTo>
                <a:lnTo>
                  <a:pt x="7578" y="16704"/>
                </a:lnTo>
                <a:lnTo>
                  <a:pt x="7639" y="16675"/>
                </a:lnTo>
                <a:lnTo>
                  <a:pt x="7669" y="16666"/>
                </a:lnTo>
                <a:lnTo>
                  <a:pt x="7669" y="16656"/>
                </a:lnTo>
                <a:lnTo>
                  <a:pt x="7685" y="16656"/>
                </a:lnTo>
                <a:lnTo>
                  <a:pt x="7700" y="16666"/>
                </a:lnTo>
                <a:lnTo>
                  <a:pt x="7746" y="16647"/>
                </a:lnTo>
                <a:lnTo>
                  <a:pt x="7777" y="16637"/>
                </a:lnTo>
                <a:lnTo>
                  <a:pt x="7823" y="16637"/>
                </a:lnTo>
                <a:lnTo>
                  <a:pt x="7868" y="16647"/>
                </a:lnTo>
                <a:lnTo>
                  <a:pt x="7884" y="16628"/>
                </a:lnTo>
                <a:lnTo>
                  <a:pt x="7914" y="16618"/>
                </a:lnTo>
                <a:lnTo>
                  <a:pt x="7960" y="16590"/>
                </a:lnTo>
                <a:lnTo>
                  <a:pt x="8067" y="16571"/>
                </a:lnTo>
                <a:lnTo>
                  <a:pt x="8037" y="16552"/>
                </a:lnTo>
                <a:lnTo>
                  <a:pt x="8098" y="16533"/>
                </a:lnTo>
                <a:lnTo>
                  <a:pt x="8159" y="16542"/>
                </a:lnTo>
                <a:lnTo>
                  <a:pt x="8190" y="16514"/>
                </a:lnTo>
                <a:lnTo>
                  <a:pt x="8236" y="16533"/>
                </a:lnTo>
                <a:lnTo>
                  <a:pt x="8266" y="16542"/>
                </a:lnTo>
                <a:lnTo>
                  <a:pt x="8175" y="16552"/>
                </a:lnTo>
                <a:lnTo>
                  <a:pt x="8343" y="16533"/>
                </a:lnTo>
                <a:lnTo>
                  <a:pt x="8343" y="16514"/>
                </a:lnTo>
                <a:lnTo>
                  <a:pt x="8328" y="16514"/>
                </a:lnTo>
                <a:lnTo>
                  <a:pt x="8358" y="16485"/>
                </a:lnTo>
                <a:lnTo>
                  <a:pt x="8358" y="16514"/>
                </a:lnTo>
                <a:lnTo>
                  <a:pt x="8404" y="16533"/>
                </a:lnTo>
                <a:lnTo>
                  <a:pt x="8588" y="16533"/>
                </a:lnTo>
                <a:lnTo>
                  <a:pt x="8603" y="16504"/>
                </a:lnTo>
                <a:lnTo>
                  <a:pt x="8588" y="16485"/>
                </a:lnTo>
                <a:lnTo>
                  <a:pt x="8619" y="16457"/>
                </a:lnTo>
                <a:lnTo>
                  <a:pt x="8680" y="16428"/>
                </a:lnTo>
                <a:lnTo>
                  <a:pt x="8802" y="16400"/>
                </a:lnTo>
                <a:lnTo>
                  <a:pt x="8802" y="16314"/>
                </a:lnTo>
                <a:lnTo>
                  <a:pt x="8833" y="16267"/>
                </a:lnTo>
                <a:lnTo>
                  <a:pt x="8848" y="16248"/>
                </a:lnTo>
                <a:lnTo>
                  <a:pt x="8879" y="16238"/>
                </a:lnTo>
                <a:lnTo>
                  <a:pt x="8925" y="16210"/>
                </a:lnTo>
                <a:lnTo>
                  <a:pt x="8955" y="16181"/>
                </a:lnTo>
                <a:lnTo>
                  <a:pt x="8940" y="16162"/>
                </a:lnTo>
                <a:lnTo>
                  <a:pt x="8971" y="16162"/>
                </a:lnTo>
                <a:lnTo>
                  <a:pt x="9001" y="16086"/>
                </a:lnTo>
                <a:lnTo>
                  <a:pt x="9063" y="16076"/>
                </a:lnTo>
                <a:lnTo>
                  <a:pt x="9078" y="16057"/>
                </a:lnTo>
                <a:lnTo>
                  <a:pt x="9078" y="16019"/>
                </a:lnTo>
                <a:lnTo>
                  <a:pt x="9063" y="15943"/>
                </a:lnTo>
                <a:lnTo>
                  <a:pt x="9078" y="15896"/>
                </a:lnTo>
                <a:lnTo>
                  <a:pt x="9200" y="15820"/>
                </a:lnTo>
                <a:lnTo>
                  <a:pt x="9185" y="15744"/>
                </a:lnTo>
                <a:lnTo>
                  <a:pt x="9216" y="15639"/>
                </a:lnTo>
                <a:lnTo>
                  <a:pt x="9246" y="15573"/>
                </a:lnTo>
                <a:lnTo>
                  <a:pt x="9231" y="15535"/>
                </a:lnTo>
                <a:lnTo>
                  <a:pt x="9216" y="15420"/>
                </a:lnTo>
                <a:lnTo>
                  <a:pt x="9231" y="15354"/>
                </a:lnTo>
                <a:lnTo>
                  <a:pt x="9231" y="15335"/>
                </a:lnTo>
                <a:lnTo>
                  <a:pt x="9216" y="15306"/>
                </a:lnTo>
                <a:lnTo>
                  <a:pt x="9231" y="15278"/>
                </a:lnTo>
                <a:lnTo>
                  <a:pt x="9216" y="15249"/>
                </a:lnTo>
                <a:lnTo>
                  <a:pt x="9200" y="15268"/>
                </a:lnTo>
                <a:lnTo>
                  <a:pt x="9216" y="15240"/>
                </a:lnTo>
                <a:lnTo>
                  <a:pt x="9262" y="15192"/>
                </a:lnTo>
                <a:lnTo>
                  <a:pt x="9246" y="15154"/>
                </a:lnTo>
                <a:lnTo>
                  <a:pt x="9323" y="15154"/>
                </a:lnTo>
                <a:lnTo>
                  <a:pt x="9338" y="15183"/>
                </a:lnTo>
                <a:lnTo>
                  <a:pt x="9369" y="15173"/>
                </a:lnTo>
                <a:lnTo>
                  <a:pt x="9399" y="15154"/>
                </a:lnTo>
                <a:lnTo>
                  <a:pt x="9491" y="15078"/>
                </a:lnTo>
                <a:lnTo>
                  <a:pt x="9537" y="15012"/>
                </a:lnTo>
                <a:lnTo>
                  <a:pt x="9568" y="15002"/>
                </a:lnTo>
                <a:lnTo>
                  <a:pt x="9537" y="14993"/>
                </a:lnTo>
                <a:lnTo>
                  <a:pt x="9568" y="14964"/>
                </a:lnTo>
                <a:lnTo>
                  <a:pt x="9598" y="14955"/>
                </a:lnTo>
                <a:lnTo>
                  <a:pt x="9583" y="14926"/>
                </a:lnTo>
                <a:lnTo>
                  <a:pt x="9629" y="14926"/>
                </a:lnTo>
                <a:lnTo>
                  <a:pt x="9614" y="14888"/>
                </a:lnTo>
                <a:lnTo>
                  <a:pt x="9660" y="14907"/>
                </a:lnTo>
                <a:lnTo>
                  <a:pt x="9736" y="14860"/>
                </a:lnTo>
                <a:lnTo>
                  <a:pt x="9767" y="14860"/>
                </a:lnTo>
                <a:lnTo>
                  <a:pt x="9782" y="14840"/>
                </a:lnTo>
                <a:lnTo>
                  <a:pt x="9889" y="14764"/>
                </a:lnTo>
                <a:lnTo>
                  <a:pt x="9889" y="14755"/>
                </a:lnTo>
                <a:lnTo>
                  <a:pt x="9904" y="14755"/>
                </a:lnTo>
                <a:lnTo>
                  <a:pt x="9996" y="14698"/>
                </a:lnTo>
                <a:lnTo>
                  <a:pt x="10027" y="14641"/>
                </a:lnTo>
                <a:lnTo>
                  <a:pt x="10058" y="14603"/>
                </a:lnTo>
                <a:lnTo>
                  <a:pt x="10058" y="14584"/>
                </a:lnTo>
                <a:lnTo>
                  <a:pt x="10088" y="14536"/>
                </a:lnTo>
                <a:lnTo>
                  <a:pt x="10103" y="14517"/>
                </a:lnTo>
                <a:lnTo>
                  <a:pt x="10088" y="14508"/>
                </a:lnTo>
                <a:lnTo>
                  <a:pt x="10103" y="14470"/>
                </a:lnTo>
                <a:lnTo>
                  <a:pt x="10088" y="14470"/>
                </a:lnTo>
                <a:lnTo>
                  <a:pt x="10103" y="14460"/>
                </a:lnTo>
                <a:lnTo>
                  <a:pt x="10103" y="14413"/>
                </a:lnTo>
                <a:lnTo>
                  <a:pt x="10088" y="14422"/>
                </a:lnTo>
                <a:close/>
                <a:moveTo>
                  <a:pt x="2985" y="15649"/>
                </a:moveTo>
                <a:lnTo>
                  <a:pt x="2955" y="15649"/>
                </a:lnTo>
                <a:lnTo>
                  <a:pt x="2970" y="15668"/>
                </a:lnTo>
                <a:lnTo>
                  <a:pt x="2939" y="15668"/>
                </a:lnTo>
                <a:lnTo>
                  <a:pt x="2939" y="15611"/>
                </a:lnTo>
                <a:lnTo>
                  <a:pt x="2924" y="15611"/>
                </a:lnTo>
                <a:lnTo>
                  <a:pt x="2863" y="15620"/>
                </a:lnTo>
                <a:lnTo>
                  <a:pt x="2832" y="15611"/>
                </a:lnTo>
                <a:lnTo>
                  <a:pt x="2847" y="15592"/>
                </a:lnTo>
                <a:lnTo>
                  <a:pt x="2801" y="15582"/>
                </a:lnTo>
                <a:lnTo>
                  <a:pt x="2771" y="15563"/>
                </a:lnTo>
                <a:lnTo>
                  <a:pt x="2725" y="15573"/>
                </a:lnTo>
                <a:lnTo>
                  <a:pt x="2725" y="15554"/>
                </a:lnTo>
                <a:lnTo>
                  <a:pt x="2771" y="15554"/>
                </a:lnTo>
                <a:lnTo>
                  <a:pt x="2740" y="15525"/>
                </a:lnTo>
                <a:lnTo>
                  <a:pt x="2771" y="15496"/>
                </a:lnTo>
                <a:lnTo>
                  <a:pt x="2817" y="15506"/>
                </a:lnTo>
                <a:lnTo>
                  <a:pt x="2847" y="15515"/>
                </a:lnTo>
                <a:lnTo>
                  <a:pt x="2863" y="15525"/>
                </a:lnTo>
                <a:lnTo>
                  <a:pt x="2909" y="15535"/>
                </a:lnTo>
                <a:lnTo>
                  <a:pt x="2939" y="15573"/>
                </a:lnTo>
                <a:lnTo>
                  <a:pt x="2970" y="15582"/>
                </a:lnTo>
                <a:lnTo>
                  <a:pt x="2955" y="15601"/>
                </a:lnTo>
                <a:lnTo>
                  <a:pt x="2970" y="15611"/>
                </a:lnTo>
                <a:lnTo>
                  <a:pt x="3000" y="15611"/>
                </a:lnTo>
                <a:lnTo>
                  <a:pt x="2985" y="15649"/>
                </a:lnTo>
                <a:close/>
                <a:moveTo>
                  <a:pt x="5266" y="20839"/>
                </a:moveTo>
                <a:lnTo>
                  <a:pt x="5205" y="20839"/>
                </a:lnTo>
                <a:lnTo>
                  <a:pt x="5174" y="20849"/>
                </a:lnTo>
                <a:lnTo>
                  <a:pt x="5190" y="20877"/>
                </a:lnTo>
                <a:lnTo>
                  <a:pt x="5159" y="20849"/>
                </a:lnTo>
                <a:lnTo>
                  <a:pt x="5144" y="20820"/>
                </a:lnTo>
                <a:lnTo>
                  <a:pt x="5098" y="20820"/>
                </a:lnTo>
                <a:lnTo>
                  <a:pt x="5036" y="20858"/>
                </a:lnTo>
                <a:lnTo>
                  <a:pt x="5006" y="20858"/>
                </a:lnTo>
                <a:lnTo>
                  <a:pt x="5036" y="20877"/>
                </a:lnTo>
                <a:lnTo>
                  <a:pt x="5036" y="20915"/>
                </a:lnTo>
                <a:lnTo>
                  <a:pt x="4991" y="20887"/>
                </a:lnTo>
                <a:lnTo>
                  <a:pt x="4945" y="20915"/>
                </a:lnTo>
                <a:lnTo>
                  <a:pt x="4929" y="20935"/>
                </a:lnTo>
                <a:lnTo>
                  <a:pt x="4883" y="20963"/>
                </a:lnTo>
                <a:lnTo>
                  <a:pt x="4945" y="21001"/>
                </a:lnTo>
                <a:lnTo>
                  <a:pt x="4960" y="20963"/>
                </a:lnTo>
                <a:lnTo>
                  <a:pt x="5006" y="20963"/>
                </a:lnTo>
                <a:lnTo>
                  <a:pt x="4991" y="20944"/>
                </a:lnTo>
                <a:lnTo>
                  <a:pt x="5021" y="20944"/>
                </a:lnTo>
                <a:lnTo>
                  <a:pt x="5067" y="20954"/>
                </a:lnTo>
                <a:lnTo>
                  <a:pt x="5098" y="20963"/>
                </a:lnTo>
                <a:lnTo>
                  <a:pt x="5067" y="20935"/>
                </a:lnTo>
                <a:lnTo>
                  <a:pt x="5036" y="20915"/>
                </a:lnTo>
                <a:lnTo>
                  <a:pt x="5082" y="20925"/>
                </a:lnTo>
                <a:lnTo>
                  <a:pt x="5159" y="20925"/>
                </a:lnTo>
                <a:lnTo>
                  <a:pt x="5190" y="20896"/>
                </a:lnTo>
                <a:lnTo>
                  <a:pt x="5251" y="20896"/>
                </a:lnTo>
                <a:lnTo>
                  <a:pt x="5281" y="20877"/>
                </a:lnTo>
                <a:lnTo>
                  <a:pt x="5251" y="20858"/>
                </a:lnTo>
                <a:lnTo>
                  <a:pt x="5281" y="20858"/>
                </a:lnTo>
                <a:lnTo>
                  <a:pt x="5266" y="20839"/>
                </a:lnTo>
                <a:close/>
                <a:moveTo>
                  <a:pt x="6797" y="13719"/>
                </a:moveTo>
                <a:lnTo>
                  <a:pt x="6843" y="13728"/>
                </a:lnTo>
                <a:lnTo>
                  <a:pt x="6858" y="13719"/>
                </a:lnTo>
                <a:lnTo>
                  <a:pt x="6843" y="13719"/>
                </a:lnTo>
                <a:lnTo>
                  <a:pt x="6996" y="13719"/>
                </a:lnTo>
                <a:lnTo>
                  <a:pt x="7042" y="13700"/>
                </a:lnTo>
                <a:lnTo>
                  <a:pt x="7088" y="13700"/>
                </a:lnTo>
                <a:lnTo>
                  <a:pt x="7118" y="13690"/>
                </a:lnTo>
                <a:lnTo>
                  <a:pt x="7164" y="13662"/>
                </a:lnTo>
                <a:lnTo>
                  <a:pt x="7164" y="13643"/>
                </a:lnTo>
                <a:lnTo>
                  <a:pt x="7210" y="13624"/>
                </a:lnTo>
                <a:lnTo>
                  <a:pt x="7226" y="13605"/>
                </a:lnTo>
                <a:lnTo>
                  <a:pt x="7256" y="13548"/>
                </a:lnTo>
                <a:lnTo>
                  <a:pt x="7226" y="13519"/>
                </a:lnTo>
                <a:lnTo>
                  <a:pt x="7088" y="13500"/>
                </a:lnTo>
                <a:lnTo>
                  <a:pt x="7042" y="13519"/>
                </a:lnTo>
                <a:lnTo>
                  <a:pt x="6858" y="13500"/>
                </a:lnTo>
                <a:lnTo>
                  <a:pt x="6797" y="13500"/>
                </a:lnTo>
                <a:lnTo>
                  <a:pt x="6766" y="13538"/>
                </a:lnTo>
                <a:lnTo>
                  <a:pt x="6766" y="13557"/>
                </a:lnTo>
                <a:lnTo>
                  <a:pt x="6797" y="13576"/>
                </a:lnTo>
                <a:lnTo>
                  <a:pt x="6766" y="13567"/>
                </a:lnTo>
                <a:lnTo>
                  <a:pt x="6751" y="13576"/>
                </a:lnTo>
                <a:lnTo>
                  <a:pt x="6766" y="13586"/>
                </a:lnTo>
                <a:lnTo>
                  <a:pt x="6751" y="13605"/>
                </a:lnTo>
                <a:lnTo>
                  <a:pt x="6766" y="13633"/>
                </a:lnTo>
                <a:lnTo>
                  <a:pt x="6797" y="13624"/>
                </a:lnTo>
                <a:lnTo>
                  <a:pt x="6827" y="13624"/>
                </a:lnTo>
                <a:lnTo>
                  <a:pt x="6797" y="13643"/>
                </a:lnTo>
                <a:lnTo>
                  <a:pt x="6751" y="13643"/>
                </a:lnTo>
                <a:lnTo>
                  <a:pt x="6751" y="13681"/>
                </a:lnTo>
                <a:lnTo>
                  <a:pt x="6766" y="13690"/>
                </a:lnTo>
                <a:lnTo>
                  <a:pt x="6797" y="13719"/>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7" name="Freeform 61"/>
          <p:cNvSpPr/>
          <p:nvPr/>
        </p:nvSpPr>
        <p:spPr>
          <a:xfrm>
            <a:off x="15144578" y="5038748"/>
            <a:ext cx="85517" cy="3257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21600" y="13500"/>
                </a:lnTo>
                <a:lnTo>
                  <a:pt x="20571" y="5400"/>
                </a:lnTo>
                <a:lnTo>
                  <a:pt x="18514" y="2700"/>
                </a:lnTo>
                <a:lnTo>
                  <a:pt x="2057" y="0"/>
                </a:lnTo>
                <a:lnTo>
                  <a:pt x="0" y="5400"/>
                </a:lnTo>
                <a:lnTo>
                  <a:pt x="2057" y="21600"/>
                </a:lnTo>
                <a:lnTo>
                  <a:pt x="18514" y="21600"/>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8" name="Freeform 219"/>
          <p:cNvSpPr/>
          <p:nvPr/>
        </p:nvSpPr>
        <p:spPr>
          <a:xfrm>
            <a:off x="8444879" y="1228464"/>
            <a:ext cx="6262980" cy="4487520"/>
          </a:xfrm>
          <a:custGeom>
            <a:avLst/>
            <a:gdLst/>
            <a:ahLst/>
            <a:cxnLst>
              <a:cxn ang="0">
                <a:pos x="wd2" y="hd2"/>
              </a:cxn>
              <a:cxn ang="5400000">
                <a:pos x="wd2" y="hd2"/>
              </a:cxn>
              <a:cxn ang="10800000">
                <a:pos x="wd2" y="hd2"/>
              </a:cxn>
              <a:cxn ang="16200000">
                <a:pos x="wd2" y="hd2"/>
              </a:cxn>
            </a:cxnLst>
            <a:rect l="0" t="0" r="r" b="b"/>
            <a:pathLst>
              <a:path w="21600" h="21600" extrusionOk="0">
                <a:moveTo>
                  <a:pt x="21502" y="8252"/>
                </a:moveTo>
                <a:lnTo>
                  <a:pt x="21586" y="8272"/>
                </a:lnTo>
                <a:lnTo>
                  <a:pt x="21572" y="8213"/>
                </a:lnTo>
                <a:lnTo>
                  <a:pt x="21530" y="8193"/>
                </a:lnTo>
                <a:lnTo>
                  <a:pt x="21474" y="8193"/>
                </a:lnTo>
                <a:lnTo>
                  <a:pt x="21446" y="8174"/>
                </a:lnTo>
                <a:lnTo>
                  <a:pt x="21488" y="8193"/>
                </a:lnTo>
                <a:lnTo>
                  <a:pt x="21544" y="8154"/>
                </a:lnTo>
                <a:lnTo>
                  <a:pt x="21572" y="8154"/>
                </a:lnTo>
                <a:lnTo>
                  <a:pt x="21544" y="8115"/>
                </a:lnTo>
                <a:lnTo>
                  <a:pt x="21572" y="8115"/>
                </a:lnTo>
                <a:lnTo>
                  <a:pt x="21558" y="8036"/>
                </a:lnTo>
                <a:lnTo>
                  <a:pt x="21530" y="8017"/>
                </a:lnTo>
                <a:lnTo>
                  <a:pt x="21558" y="8017"/>
                </a:lnTo>
                <a:lnTo>
                  <a:pt x="21586" y="7958"/>
                </a:lnTo>
                <a:lnTo>
                  <a:pt x="21572" y="7919"/>
                </a:lnTo>
                <a:lnTo>
                  <a:pt x="21488" y="7821"/>
                </a:lnTo>
                <a:lnTo>
                  <a:pt x="21530" y="7821"/>
                </a:lnTo>
                <a:lnTo>
                  <a:pt x="21488" y="7821"/>
                </a:lnTo>
                <a:lnTo>
                  <a:pt x="21417" y="7781"/>
                </a:lnTo>
                <a:lnTo>
                  <a:pt x="21460" y="7762"/>
                </a:lnTo>
                <a:lnTo>
                  <a:pt x="21417" y="7781"/>
                </a:lnTo>
                <a:lnTo>
                  <a:pt x="21333" y="7781"/>
                </a:lnTo>
                <a:lnTo>
                  <a:pt x="21319" y="7840"/>
                </a:lnTo>
                <a:lnTo>
                  <a:pt x="21291" y="7860"/>
                </a:lnTo>
                <a:lnTo>
                  <a:pt x="21263" y="7821"/>
                </a:lnTo>
                <a:lnTo>
                  <a:pt x="21263" y="7801"/>
                </a:lnTo>
                <a:lnTo>
                  <a:pt x="21305" y="7781"/>
                </a:lnTo>
                <a:lnTo>
                  <a:pt x="21319" y="7703"/>
                </a:lnTo>
                <a:lnTo>
                  <a:pt x="21263" y="7625"/>
                </a:lnTo>
                <a:lnTo>
                  <a:pt x="21193" y="7605"/>
                </a:lnTo>
                <a:lnTo>
                  <a:pt x="21165" y="7585"/>
                </a:lnTo>
                <a:lnTo>
                  <a:pt x="21122" y="7585"/>
                </a:lnTo>
                <a:lnTo>
                  <a:pt x="21080" y="7605"/>
                </a:lnTo>
                <a:lnTo>
                  <a:pt x="21122" y="7625"/>
                </a:lnTo>
                <a:lnTo>
                  <a:pt x="21165" y="7625"/>
                </a:lnTo>
                <a:lnTo>
                  <a:pt x="21122" y="7644"/>
                </a:lnTo>
                <a:lnTo>
                  <a:pt x="21010" y="7683"/>
                </a:lnTo>
                <a:lnTo>
                  <a:pt x="20968" y="7742"/>
                </a:lnTo>
                <a:lnTo>
                  <a:pt x="20954" y="7781"/>
                </a:lnTo>
                <a:lnTo>
                  <a:pt x="20926" y="7801"/>
                </a:lnTo>
                <a:lnTo>
                  <a:pt x="20842" y="7840"/>
                </a:lnTo>
                <a:lnTo>
                  <a:pt x="20785" y="7840"/>
                </a:lnTo>
                <a:lnTo>
                  <a:pt x="20785" y="7860"/>
                </a:lnTo>
                <a:lnTo>
                  <a:pt x="20729" y="7938"/>
                </a:lnTo>
                <a:lnTo>
                  <a:pt x="20701" y="7938"/>
                </a:lnTo>
                <a:lnTo>
                  <a:pt x="20729" y="7938"/>
                </a:lnTo>
                <a:lnTo>
                  <a:pt x="20743" y="7860"/>
                </a:lnTo>
                <a:lnTo>
                  <a:pt x="20715" y="7821"/>
                </a:lnTo>
                <a:lnTo>
                  <a:pt x="20659" y="7781"/>
                </a:lnTo>
                <a:lnTo>
                  <a:pt x="20589" y="7781"/>
                </a:lnTo>
                <a:lnTo>
                  <a:pt x="20603" y="7742"/>
                </a:lnTo>
                <a:lnTo>
                  <a:pt x="20645" y="7781"/>
                </a:lnTo>
                <a:lnTo>
                  <a:pt x="20687" y="7781"/>
                </a:lnTo>
                <a:lnTo>
                  <a:pt x="20715" y="7821"/>
                </a:lnTo>
                <a:lnTo>
                  <a:pt x="20757" y="7840"/>
                </a:lnTo>
                <a:lnTo>
                  <a:pt x="20757" y="7781"/>
                </a:lnTo>
                <a:lnTo>
                  <a:pt x="20771" y="7762"/>
                </a:lnTo>
                <a:lnTo>
                  <a:pt x="20884" y="7742"/>
                </a:lnTo>
                <a:lnTo>
                  <a:pt x="20996" y="7644"/>
                </a:lnTo>
                <a:lnTo>
                  <a:pt x="21052" y="7644"/>
                </a:lnTo>
                <a:lnTo>
                  <a:pt x="21080" y="7605"/>
                </a:lnTo>
                <a:lnTo>
                  <a:pt x="20926" y="7664"/>
                </a:lnTo>
                <a:lnTo>
                  <a:pt x="20870" y="7664"/>
                </a:lnTo>
                <a:lnTo>
                  <a:pt x="20870" y="7644"/>
                </a:lnTo>
                <a:lnTo>
                  <a:pt x="20926" y="7644"/>
                </a:lnTo>
                <a:lnTo>
                  <a:pt x="20982" y="7625"/>
                </a:lnTo>
                <a:lnTo>
                  <a:pt x="21066" y="7585"/>
                </a:lnTo>
                <a:lnTo>
                  <a:pt x="21108" y="7585"/>
                </a:lnTo>
                <a:lnTo>
                  <a:pt x="21137" y="7527"/>
                </a:lnTo>
                <a:lnTo>
                  <a:pt x="21221" y="7527"/>
                </a:lnTo>
                <a:lnTo>
                  <a:pt x="21249" y="7487"/>
                </a:lnTo>
                <a:lnTo>
                  <a:pt x="21221" y="7507"/>
                </a:lnTo>
                <a:lnTo>
                  <a:pt x="21263" y="7448"/>
                </a:lnTo>
                <a:lnTo>
                  <a:pt x="21165" y="7409"/>
                </a:lnTo>
                <a:lnTo>
                  <a:pt x="21122" y="7409"/>
                </a:lnTo>
                <a:lnTo>
                  <a:pt x="21080" y="7370"/>
                </a:lnTo>
                <a:lnTo>
                  <a:pt x="21010" y="7350"/>
                </a:lnTo>
                <a:lnTo>
                  <a:pt x="20954" y="7272"/>
                </a:lnTo>
                <a:lnTo>
                  <a:pt x="20926" y="7272"/>
                </a:lnTo>
                <a:lnTo>
                  <a:pt x="20940" y="7213"/>
                </a:lnTo>
                <a:lnTo>
                  <a:pt x="20884" y="7272"/>
                </a:lnTo>
                <a:lnTo>
                  <a:pt x="20814" y="7331"/>
                </a:lnTo>
                <a:lnTo>
                  <a:pt x="20771" y="7409"/>
                </a:lnTo>
                <a:lnTo>
                  <a:pt x="20814" y="7331"/>
                </a:lnTo>
                <a:lnTo>
                  <a:pt x="20842" y="7291"/>
                </a:lnTo>
                <a:lnTo>
                  <a:pt x="20856" y="7252"/>
                </a:lnTo>
                <a:lnTo>
                  <a:pt x="20814" y="7213"/>
                </a:lnTo>
                <a:lnTo>
                  <a:pt x="20814" y="7174"/>
                </a:lnTo>
                <a:lnTo>
                  <a:pt x="20771" y="7193"/>
                </a:lnTo>
                <a:lnTo>
                  <a:pt x="20743" y="7252"/>
                </a:lnTo>
                <a:lnTo>
                  <a:pt x="20715" y="7291"/>
                </a:lnTo>
                <a:lnTo>
                  <a:pt x="20743" y="7272"/>
                </a:lnTo>
                <a:lnTo>
                  <a:pt x="20757" y="7193"/>
                </a:lnTo>
                <a:lnTo>
                  <a:pt x="20715" y="7213"/>
                </a:lnTo>
                <a:lnTo>
                  <a:pt x="20631" y="7291"/>
                </a:lnTo>
                <a:lnTo>
                  <a:pt x="20715" y="7115"/>
                </a:lnTo>
                <a:lnTo>
                  <a:pt x="20687" y="7154"/>
                </a:lnTo>
                <a:lnTo>
                  <a:pt x="20687" y="7076"/>
                </a:lnTo>
                <a:lnTo>
                  <a:pt x="20715" y="6997"/>
                </a:lnTo>
                <a:lnTo>
                  <a:pt x="20659" y="7017"/>
                </a:lnTo>
                <a:lnTo>
                  <a:pt x="20645" y="7095"/>
                </a:lnTo>
                <a:lnTo>
                  <a:pt x="20631" y="7017"/>
                </a:lnTo>
                <a:lnTo>
                  <a:pt x="20589" y="7017"/>
                </a:lnTo>
                <a:lnTo>
                  <a:pt x="20603" y="6978"/>
                </a:lnTo>
                <a:lnTo>
                  <a:pt x="20575" y="6978"/>
                </a:lnTo>
                <a:lnTo>
                  <a:pt x="20533" y="6939"/>
                </a:lnTo>
                <a:lnTo>
                  <a:pt x="20491" y="6919"/>
                </a:lnTo>
                <a:lnTo>
                  <a:pt x="20533" y="6919"/>
                </a:lnTo>
                <a:lnTo>
                  <a:pt x="20491" y="6919"/>
                </a:lnTo>
                <a:lnTo>
                  <a:pt x="20476" y="6841"/>
                </a:lnTo>
                <a:lnTo>
                  <a:pt x="20420" y="6841"/>
                </a:lnTo>
                <a:lnTo>
                  <a:pt x="20378" y="6801"/>
                </a:lnTo>
                <a:lnTo>
                  <a:pt x="20420" y="6821"/>
                </a:lnTo>
                <a:lnTo>
                  <a:pt x="20462" y="6801"/>
                </a:lnTo>
                <a:lnTo>
                  <a:pt x="20378" y="6743"/>
                </a:lnTo>
                <a:lnTo>
                  <a:pt x="20420" y="6703"/>
                </a:lnTo>
                <a:lnTo>
                  <a:pt x="20350" y="6684"/>
                </a:lnTo>
                <a:lnTo>
                  <a:pt x="20392" y="6684"/>
                </a:lnTo>
                <a:lnTo>
                  <a:pt x="20336" y="6664"/>
                </a:lnTo>
                <a:lnTo>
                  <a:pt x="20322" y="6645"/>
                </a:lnTo>
                <a:lnTo>
                  <a:pt x="20294" y="6625"/>
                </a:lnTo>
                <a:lnTo>
                  <a:pt x="20322" y="6625"/>
                </a:lnTo>
                <a:lnTo>
                  <a:pt x="20294" y="6605"/>
                </a:lnTo>
                <a:lnTo>
                  <a:pt x="20336" y="6605"/>
                </a:lnTo>
                <a:lnTo>
                  <a:pt x="20322" y="6625"/>
                </a:lnTo>
                <a:lnTo>
                  <a:pt x="20322" y="6645"/>
                </a:lnTo>
                <a:lnTo>
                  <a:pt x="20406" y="6664"/>
                </a:lnTo>
                <a:lnTo>
                  <a:pt x="20448" y="6664"/>
                </a:lnTo>
                <a:lnTo>
                  <a:pt x="20406" y="6625"/>
                </a:lnTo>
                <a:lnTo>
                  <a:pt x="20462" y="6605"/>
                </a:lnTo>
                <a:lnTo>
                  <a:pt x="20476" y="6566"/>
                </a:lnTo>
                <a:lnTo>
                  <a:pt x="20505" y="6566"/>
                </a:lnTo>
                <a:lnTo>
                  <a:pt x="20505" y="6527"/>
                </a:lnTo>
                <a:lnTo>
                  <a:pt x="20491" y="6488"/>
                </a:lnTo>
                <a:lnTo>
                  <a:pt x="20406" y="6429"/>
                </a:lnTo>
                <a:lnTo>
                  <a:pt x="20406" y="6370"/>
                </a:lnTo>
                <a:lnTo>
                  <a:pt x="20364" y="6351"/>
                </a:lnTo>
                <a:lnTo>
                  <a:pt x="20336" y="6370"/>
                </a:lnTo>
                <a:lnTo>
                  <a:pt x="20280" y="6351"/>
                </a:lnTo>
                <a:lnTo>
                  <a:pt x="20336" y="6351"/>
                </a:lnTo>
                <a:lnTo>
                  <a:pt x="20364" y="6331"/>
                </a:lnTo>
                <a:lnTo>
                  <a:pt x="20406" y="6292"/>
                </a:lnTo>
                <a:lnTo>
                  <a:pt x="20364" y="6253"/>
                </a:lnTo>
                <a:lnTo>
                  <a:pt x="20350" y="6174"/>
                </a:lnTo>
                <a:lnTo>
                  <a:pt x="20294" y="6194"/>
                </a:lnTo>
                <a:lnTo>
                  <a:pt x="20280" y="6155"/>
                </a:lnTo>
                <a:lnTo>
                  <a:pt x="20336" y="6135"/>
                </a:lnTo>
                <a:lnTo>
                  <a:pt x="20280" y="6096"/>
                </a:lnTo>
                <a:lnTo>
                  <a:pt x="20182" y="6135"/>
                </a:lnTo>
                <a:lnTo>
                  <a:pt x="20153" y="6135"/>
                </a:lnTo>
                <a:lnTo>
                  <a:pt x="20182" y="6096"/>
                </a:lnTo>
                <a:lnTo>
                  <a:pt x="20224" y="6096"/>
                </a:lnTo>
                <a:lnTo>
                  <a:pt x="20266" y="6076"/>
                </a:lnTo>
                <a:lnTo>
                  <a:pt x="20238" y="6037"/>
                </a:lnTo>
                <a:lnTo>
                  <a:pt x="20266" y="6017"/>
                </a:lnTo>
                <a:lnTo>
                  <a:pt x="20252" y="5959"/>
                </a:lnTo>
                <a:lnTo>
                  <a:pt x="20210" y="5978"/>
                </a:lnTo>
                <a:lnTo>
                  <a:pt x="20139" y="5978"/>
                </a:lnTo>
                <a:lnTo>
                  <a:pt x="20097" y="6017"/>
                </a:lnTo>
                <a:lnTo>
                  <a:pt x="20125" y="5959"/>
                </a:lnTo>
                <a:lnTo>
                  <a:pt x="20153" y="5959"/>
                </a:lnTo>
                <a:lnTo>
                  <a:pt x="20210" y="5939"/>
                </a:lnTo>
                <a:lnTo>
                  <a:pt x="20182" y="5900"/>
                </a:lnTo>
                <a:lnTo>
                  <a:pt x="20210" y="5821"/>
                </a:lnTo>
                <a:lnTo>
                  <a:pt x="20153" y="5821"/>
                </a:lnTo>
                <a:lnTo>
                  <a:pt x="20139" y="5782"/>
                </a:lnTo>
                <a:lnTo>
                  <a:pt x="20139" y="5743"/>
                </a:lnTo>
                <a:lnTo>
                  <a:pt x="20083" y="5763"/>
                </a:lnTo>
                <a:lnTo>
                  <a:pt x="19999" y="5743"/>
                </a:lnTo>
                <a:lnTo>
                  <a:pt x="20083" y="5743"/>
                </a:lnTo>
                <a:lnTo>
                  <a:pt x="20125" y="5704"/>
                </a:lnTo>
                <a:lnTo>
                  <a:pt x="20111" y="5645"/>
                </a:lnTo>
                <a:lnTo>
                  <a:pt x="20083" y="5665"/>
                </a:lnTo>
                <a:lnTo>
                  <a:pt x="20083" y="5625"/>
                </a:lnTo>
                <a:lnTo>
                  <a:pt x="20041" y="5625"/>
                </a:lnTo>
                <a:lnTo>
                  <a:pt x="20013" y="5606"/>
                </a:lnTo>
                <a:lnTo>
                  <a:pt x="20041" y="5586"/>
                </a:lnTo>
                <a:lnTo>
                  <a:pt x="20013" y="5508"/>
                </a:lnTo>
                <a:lnTo>
                  <a:pt x="19985" y="5567"/>
                </a:lnTo>
                <a:lnTo>
                  <a:pt x="19999" y="5488"/>
                </a:lnTo>
                <a:lnTo>
                  <a:pt x="19943" y="5469"/>
                </a:lnTo>
                <a:lnTo>
                  <a:pt x="19971" y="5429"/>
                </a:lnTo>
                <a:lnTo>
                  <a:pt x="19971" y="5351"/>
                </a:lnTo>
                <a:lnTo>
                  <a:pt x="19901" y="5351"/>
                </a:lnTo>
                <a:lnTo>
                  <a:pt x="19901" y="5331"/>
                </a:lnTo>
                <a:lnTo>
                  <a:pt x="19859" y="5351"/>
                </a:lnTo>
                <a:lnTo>
                  <a:pt x="19844" y="5351"/>
                </a:lnTo>
                <a:lnTo>
                  <a:pt x="19915" y="5312"/>
                </a:lnTo>
                <a:lnTo>
                  <a:pt x="19901" y="5273"/>
                </a:lnTo>
                <a:lnTo>
                  <a:pt x="19873" y="5273"/>
                </a:lnTo>
                <a:lnTo>
                  <a:pt x="19901" y="5253"/>
                </a:lnTo>
                <a:lnTo>
                  <a:pt x="19873" y="5253"/>
                </a:lnTo>
                <a:lnTo>
                  <a:pt x="19844" y="5273"/>
                </a:lnTo>
                <a:lnTo>
                  <a:pt x="19873" y="5312"/>
                </a:lnTo>
                <a:lnTo>
                  <a:pt x="19844" y="5351"/>
                </a:lnTo>
                <a:lnTo>
                  <a:pt x="19788" y="5351"/>
                </a:lnTo>
                <a:lnTo>
                  <a:pt x="19774" y="5449"/>
                </a:lnTo>
                <a:lnTo>
                  <a:pt x="19802" y="5469"/>
                </a:lnTo>
                <a:lnTo>
                  <a:pt x="19746" y="5449"/>
                </a:lnTo>
                <a:lnTo>
                  <a:pt x="19704" y="5488"/>
                </a:lnTo>
                <a:lnTo>
                  <a:pt x="19732" y="5527"/>
                </a:lnTo>
                <a:lnTo>
                  <a:pt x="19760" y="5586"/>
                </a:lnTo>
                <a:lnTo>
                  <a:pt x="19774" y="5586"/>
                </a:lnTo>
                <a:lnTo>
                  <a:pt x="19802" y="5625"/>
                </a:lnTo>
                <a:lnTo>
                  <a:pt x="19760" y="5586"/>
                </a:lnTo>
                <a:lnTo>
                  <a:pt x="19732" y="5606"/>
                </a:lnTo>
                <a:lnTo>
                  <a:pt x="19704" y="5665"/>
                </a:lnTo>
                <a:lnTo>
                  <a:pt x="19662" y="5684"/>
                </a:lnTo>
                <a:lnTo>
                  <a:pt x="19704" y="5743"/>
                </a:lnTo>
                <a:lnTo>
                  <a:pt x="19746" y="5763"/>
                </a:lnTo>
                <a:lnTo>
                  <a:pt x="19704" y="5743"/>
                </a:lnTo>
                <a:lnTo>
                  <a:pt x="19676" y="5802"/>
                </a:lnTo>
                <a:lnTo>
                  <a:pt x="19648" y="5782"/>
                </a:lnTo>
                <a:lnTo>
                  <a:pt x="19648" y="5821"/>
                </a:lnTo>
                <a:lnTo>
                  <a:pt x="19620" y="5821"/>
                </a:lnTo>
                <a:lnTo>
                  <a:pt x="19620" y="5861"/>
                </a:lnTo>
                <a:lnTo>
                  <a:pt x="19648" y="5939"/>
                </a:lnTo>
                <a:lnTo>
                  <a:pt x="19634" y="5978"/>
                </a:lnTo>
                <a:lnTo>
                  <a:pt x="19620" y="5998"/>
                </a:lnTo>
                <a:lnTo>
                  <a:pt x="19620" y="5939"/>
                </a:lnTo>
                <a:lnTo>
                  <a:pt x="19606" y="5900"/>
                </a:lnTo>
                <a:lnTo>
                  <a:pt x="19564" y="5841"/>
                </a:lnTo>
                <a:lnTo>
                  <a:pt x="19521" y="5861"/>
                </a:lnTo>
                <a:lnTo>
                  <a:pt x="19493" y="5959"/>
                </a:lnTo>
                <a:lnTo>
                  <a:pt x="19423" y="5978"/>
                </a:lnTo>
                <a:lnTo>
                  <a:pt x="19395" y="6017"/>
                </a:lnTo>
                <a:lnTo>
                  <a:pt x="19311" y="6076"/>
                </a:lnTo>
                <a:lnTo>
                  <a:pt x="19283" y="6174"/>
                </a:lnTo>
                <a:lnTo>
                  <a:pt x="19297" y="6076"/>
                </a:lnTo>
                <a:lnTo>
                  <a:pt x="19269" y="5998"/>
                </a:lnTo>
                <a:lnTo>
                  <a:pt x="19269" y="6076"/>
                </a:lnTo>
                <a:lnTo>
                  <a:pt x="19212" y="6096"/>
                </a:lnTo>
                <a:lnTo>
                  <a:pt x="19269" y="6037"/>
                </a:lnTo>
                <a:lnTo>
                  <a:pt x="19227" y="5939"/>
                </a:lnTo>
                <a:lnTo>
                  <a:pt x="19198" y="5978"/>
                </a:lnTo>
                <a:lnTo>
                  <a:pt x="19198" y="6017"/>
                </a:lnTo>
                <a:lnTo>
                  <a:pt x="19156" y="6135"/>
                </a:lnTo>
                <a:lnTo>
                  <a:pt x="19128" y="6155"/>
                </a:lnTo>
                <a:lnTo>
                  <a:pt x="19044" y="6174"/>
                </a:lnTo>
                <a:lnTo>
                  <a:pt x="18974" y="6253"/>
                </a:lnTo>
                <a:lnTo>
                  <a:pt x="19030" y="6174"/>
                </a:lnTo>
                <a:lnTo>
                  <a:pt x="19044" y="6174"/>
                </a:lnTo>
                <a:lnTo>
                  <a:pt x="19156" y="6135"/>
                </a:lnTo>
                <a:lnTo>
                  <a:pt x="19170" y="6096"/>
                </a:lnTo>
                <a:lnTo>
                  <a:pt x="19184" y="5978"/>
                </a:lnTo>
                <a:lnTo>
                  <a:pt x="19156" y="5861"/>
                </a:lnTo>
                <a:lnTo>
                  <a:pt x="19128" y="5821"/>
                </a:lnTo>
                <a:lnTo>
                  <a:pt x="19086" y="5802"/>
                </a:lnTo>
                <a:lnTo>
                  <a:pt x="19058" y="5821"/>
                </a:lnTo>
                <a:lnTo>
                  <a:pt x="19016" y="5802"/>
                </a:lnTo>
                <a:lnTo>
                  <a:pt x="18974" y="5821"/>
                </a:lnTo>
                <a:lnTo>
                  <a:pt x="18904" y="5900"/>
                </a:lnTo>
                <a:lnTo>
                  <a:pt x="18861" y="5900"/>
                </a:lnTo>
                <a:lnTo>
                  <a:pt x="18833" y="5861"/>
                </a:lnTo>
                <a:lnTo>
                  <a:pt x="18805" y="5841"/>
                </a:lnTo>
                <a:lnTo>
                  <a:pt x="18847" y="5841"/>
                </a:lnTo>
                <a:lnTo>
                  <a:pt x="18889" y="5802"/>
                </a:lnTo>
                <a:lnTo>
                  <a:pt x="18861" y="5743"/>
                </a:lnTo>
                <a:lnTo>
                  <a:pt x="18918" y="5802"/>
                </a:lnTo>
                <a:lnTo>
                  <a:pt x="18932" y="5841"/>
                </a:lnTo>
                <a:lnTo>
                  <a:pt x="18946" y="5802"/>
                </a:lnTo>
                <a:lnTo>
                  <a:pt x="18974" y="5645"/>
                </a:lnTo>
                <a:lnTo>
                  <a:pt x="18918" y="5606"/>
                </a:lnTo>
                <a:lnTo>
                  <a:pt x="18904" y="5567"/>
                </a:lnTo>
                <a:lnTo>
                  <a:pt x="18932" y="5508"/>
                </a:lnTo>
                <a:lnTo>
                  <a:pt x="18918" y="5429"/>
                </a:lnTo>
                <a:lnTo>
                  <a:pt x="18889" y="5371"/>
                </a:lnTo>
                <a:lnTo>
                  <a:pt x="18749" y="5371"/>
                </a:lnTo>
                <a:lnTo>
                  <a:pt x="18651" y="5331"/>
                </a:lnTo>
                <a:lnTo>
                  <a:pt x="18721" y="5351"/>
                </a:lnTo>
                <a:lnTo>
                  <a:pt x="18904" y="5351"/>
                </a:lnTo>
                <a:lnTo>
                  <a:pt x="18889" y="5331"/>
                </a:lnTo>
                <a:lnTo>
                  <a:pt x="18918" y="5331"/>
                </a:lnTo>
                <a:lnTo>
                  <a:pt x="18918" y="5273"/>
                </a:lnTo>
                <a:lnTo>
                  <a:pt x="18904" y="5233"/>
                </a:lnTo>
                <a:lnTo>
                  <a:pt x="18889" y="5175"/>
                </a:lnTo>
                <a:lnTo>
                  <a:pt x="18932" y="5077"/>
                </a:lnTo>
                <a:lnTo>
                  <a:pt x="18960" y="5018"/>
                </a:lnTo>
                <a:lnTo>
                  <a:pt x="18946" y="4959"/>
                </a:lnTo>
                <a:lnTo>
                  <a:pt x="18918" y="4959"/>
                </a:lnTo>
                <a:lnTo>
                  <a:pt x="18889" y="4998"/>
                </a:lnTo>
                <a:lnTo>
                  <a:pt x="18847" y="5018"/>
                </a:lnTo>
                <a:lnTo>
                  <a:pt x="18805" y="4939"/>
                </a:lnTo>
                <a:lnTo>
                  <a:pt x="18777" y="4959"/>
                </a:lnTo>
                <a:lnTo>
                  <a:pt x="18721" y="4959"/>
                </a:lnTo>
                <a:lnTo>
                  <a:pt x="18665" y="4920"/>
                </a:lnTo>
                <a:lnTo>
                  <a:pt x="18580" y="4900"/>
                </a:lnTo>
                <a:lnTo>
                  <a:pt x="18552" y="4861"/>
                </a:lnTo>
                <a:lnTo>
                  <a:pt x="18496" y="4802"/>
                </a:lnTo>
                <a:lnTo>
                  <a:pt x="18552" y="4802"/>
                </a:lnTo>
                <a:lnTo>
                  <a:pt x="18496" y="4763"/>
                </a:lnTo>
                <a:lnTo>
                  <a:pt x="18496" y="4743"/>
                </a:lnTo>
                <a:lnTo>
                  <a:pt x="18538" y="4724"/>
                </a:lnTo>
                <a:lnTo>
                  <a:pt x="18496" y="4685"/>
                </a:lnTo>
                <a:lnTo>
                  <a:pt x="18468" y="4724"/>
                </a:lnTo>
                <a:lnTo>
                  <a:pt x="18426" y="4724"/>
                </a:lnTo>
                <a:lnTo>
                  <a:pt x="18468" y="4685"/>
                </a:lnTo>
                <a:lnTo>
                  <a:pt x="18426" y="4665"/>
                </a:lnTo>
                <a:lnTo>
                  <a:pt x="18426" y="4606"/>
                </a:lnTo>
                <a:lnTo>
                  <a:pt x="18342" y="4587"/>
                </a:lnTo>
                <a:lnTo>
                  <a:pt x="18342" y="4626"/>
                </a:lnTo>
                <a:lnTo>
                  <a:pt x="18314" y="4626"/>
                </a:lnTo>
                <a:lnTo>
                  <a:pt x="18328" y="4606"/>
                </a:lnTo>
                <a:lnTo>
                  <a:pt x="18342" y="4528"/>
                </a:lnTo>
                <a:lnTo>
                  <a:pt x="18328" y="4489"/>
                </a:lnTo>
                <a:lnTo>
                  <a:pt x="18286" y="4489"/>
                </a:lnTo>
                <a:lnTo>
                  <a:pt x="18201" y="4410"/>
                </a:lnTo>
                <a:lnTo>
                  <a:pt x="18173" y="4391"/>
                </a:lnTo>
                <a:lnTo>
                  <a:pt x="18131" y="4351"/>
                </a:lnTo>
                <a:lnTo>
                  <a:pt x="18089" y="4391"/>
                </a:lnTo>
                <a:lnTo>
                  <a:pt x="18061" y="4410"/>
                </a:lnTo>
                <a:lnTo>
                  <a:pt x="17977" y="4449"/>
                </a:lnTo>
                <a:lnTo>
                  <a:pt x="17949" y="4449"/>
                </a:lnTo>
                <a:lnTo>
                  <a:pt x="17963" y="4508"/>
                </a:lnTo>
                <a:lnTo>
                  <a:pt x="17878" y="4449"/>
                </a:lnTo>
                <a:lnTo>
                  <a:pt x="17836" y="4430"/>
                </a:lnTo>
                <a:lnTo>
                  <a:pt x="17808" y="4430"/>
                </a:lnTo>
                <a:lnTo>
                  <a:pt x="17724" y="4489"/>
                </a:lnTo>
                <a:lnTo>
                  <a:pt x="17724" y="4469"/>
                </a:lnTo>
                <a:lnTo>
                  <a:pt x="17738" y="4430"/>
                </a:lnTo>
                <a:lnTo>
                  <a:pt x="17710" y="4410"/>
                </a:lnTo>
                <a:lnTo>
                  <a:pt x="17513" y="4332"/>
                </a:lnTo>
                <a:lnTo>
                  <a:pt x="17429" y="4312"/>
                </a:lnTo>
                <a:lnTo>
                  <a:pt x="17387" y="4332"/>
                </a:lnTo>
                <a:lnTo>
                  <a:pt x="17274" y="4449"/>
                </a:lnTo>
                <a:lnTo>
                  <a:pt x="17274" y="4528"/>
                </a:lnTo>
                <a:lnTo>
                  <a:pt x="17331" y="4665"/>
                </a:lnTo>
                <a:lnTo>
                  <a:pt x="17359" y="4685"/>
                </a:lnTo>
                <a:lnTo>
                  <a:pt x="17387" y="4724"/>
                </a:lnTo>
                <a:lnTo>
                  <a:pt x="17387" y="4783"/>
                </a:lnTo>
                <a:lnTo>
                  <a:pt x="17359" y="4783"/>
                </a:lnTo>
                <a:lnTo>
                  <a:pt x="17359" y="4900"/>
                </a:lnTo>
                <a:lnTo>
                  <a:pt x="17345" y="4939"/>
                </a:lnTo>
                <a:lnTo>
                  <a:pt x="17288" y="4979"/>
                </a:lnTo>
                <a:lnTo>
                  <a:pt x="17288" y="5057"/>
                </a:lnTo>
                <a:lnTo>
                  <a:pt x="17331" y="5018"/>
                </a:lnTo>
                <a:lnTo>
                  <a:pt x="17331" y="5077"/>
                </a:lnTo>
                <a:lnTo>
                  <a:pt x="17373" y="5077"/>
                </a:lnTo>
                <a:lnTo>
                  <a:pt x="17359" y="5135"/>
                </a:lnTo>
                <a:lnTo>
                  <a:pt x="17387" y="5155"/>
                </a:lnTo>
                <a:lnTo>
                  <a:pt x="17359" y="5194"/>
                </a:lnTo>
                <a:lnTo>
                  <a:pt x="17415" y="5312"/>
                </a:lnTo>
                <a:lnTo>
                  <a:pt x="17387" y="5331"/>
                </a:lnTo>
                <a:lnTo>
                  <a:pt x="17457" y="5351"/>
                </a:lnTo>
                <a:lnTo>
                  <a:pt x="17415" y="5410"/>
                </a:lnTo>
                <a:lnTo>
                  <a:pt x="17429" y="5449"/>
                </a:lnTo>
                <a:lnTo>
                  <a:pt x="17401" y="5488"/>
                </a:lnTo>
                <a:lnTo>
                  <a:pt x="17429" y="5527"/>
                </a:lnTo>
                <a:lnTo>
                  <a:pt x="17401" y="5488"/>
                </a:lnTo>
                <a:lnTo>
                  <a:pt x="17359" y="5508"/>
                </a:lnTo>
                <a:lnTo>
                  <a:pt x="17345" y="5567"/>
                </a:lnTo>
                <a:lnTo>
                  <a:pt x="17345" y="5625"/>
                </a:lnTo>
                <a:lnTo>
                  <a:pt x="17260" y="5743"/>
                </a:lnTo>
                <a:lnTo>
                  <a:pt x="17246" y="5802"/>
                </a:lnTo>
                <a:lnTo>
                  <a:pt x="17218" y="5821"/>
                </a:lnTo>
                <a:lnTo>
                  <a:pt x="17218" y="5919"/>
                </a:lnTo>
                <a:lnTo>
                  <a:pt x="17288" y="5978"/>
                </a:lnTo>
                <a:lnTo>
                  <a:pt x="17302" y="5998"/>
                </a:lnTo>
                <a:lnTo>
                  <a:pt x="17387" y="6037"/>
                </a:lnTo>
                <a:lnTo>
                  <a:pt x="17471" y="6135"/>
                </a:lnTo>
                <a:lnTo>
                  <a:pt x="17541" y="6292"/>
                </a:lnTo>
                <a:lnTo>
                  <a:pt x="17597" y="6507"/>
                </a:lnTo>
                <a:lnTo>
                  <a:pt x="17597" y="6801"/>
                </a:lnTo>
                <a:lnTo>
                  <a:pt x="17569" y="6919"/>
                </a:lnTo>
                <a:lnTo>
                  <a:pt x="17485" y="7017"/>
                </a:lnTo>
                <a:lnTo>
                  <a:pt x="17471" y="7076"/>
                </a:lnTo>
                <a:lnTo>
                  <a:pt x="17359" y="7193"/>
                </a:lnTo>
                <a:lnTo>
                  <a:pt x="17274" y="7252"/>
                </a:lnTo>
                <a:lnTo>
                  <a:pt x="17246" y="7291"/>
                </a:lnTo>
                <a:lnTo>
                  <a:pt x="17190" y="7291"/>
                </a:lnTo>
                <a:lnTo>
                  <a:pt x="17176" y="7311"/>
                </a:lnTo>
                <a:lnTo>
                  <a:pt x="17106" y="7350"/>
                </a:lnTo>
                <a:lnTo>
                  <a:pt x="17064" y="7370"/>
                </a:lnTo>
                <a:lnTo>
                  <a:pt x="17022" y="7409"/>
                </a:lnTo>
                <a:lnTo>
                  <a:pt x="16993" y="7429"/>
                </a:lnTo>
                <a:lnTo>
                  <a:pt x="17022" y="7487"/>
                </a:lnTo>
                <a:lnTo>
                  <a:pt x="17022" y="7527"/>
                </a:lnTo>
                <a:lnTo>
                  <a:pt x="17050" y="7585"/>
                </a:lnTo>
                <a:lnTo>
                  <a:pt x="17064" y="7644"/>
                </a:lnTo>
                <a:lnTo>
                  <a:pt x="17120" y="7644"/>
                </a:lnTo>
                <a:lnTo>
                  <a:pt x="17106" y="7703"/>
                </a:lnTo>
                <a:lnTo>
                  <a:pt x="17134" y="7742"/>
                </a:lnTo>
                <a:lnTo>
                  <a:pt x="17106" y="7781"/>
                </a:lnTo>
                <a:lnTo>
                  <a:pt x="17134" y="7938"/>
                </a:lnTo>
                <a:lnTo>
                  <a:pt x="17134" y="7997"/>
                </a:lnTo>
                <a:lnTo>
                  <a:pt x="17148" y="8036"/>
                </a:lnTo>
                <a:lnTo>
                  <a:pt x="17134" y="8075"/>
                </a:lnTo>
                <a:lnTo>
                  <a:pt x="17148" y="8134"/>
                </a:lnTo>
                <a:lnTo>
                  <a:pt x="17190" y="8193"/>
                </a:lnTo>
                <a:lnTo>
                  <a:pt x="17232" y="8311"/>
                </a:lnTo>
                <a:lnTo>
                  <a:pt x="17190" y="8330"/>
                </a:lnTo>
                <a:lnTo>
                  <a:pt x="17120" y="8487"/>
                </a:lnTo>
                <a:lnTo>
                  <a:pt x="17176" y="8585"/>
                </a:lnTo>
                <a:lnTo>
                  <a:pt x="17134" y="8644"/>
                </a:lnTo>
                <a:lnTo>
                  <a:pt x="17148" y="8683"/>
                </a:lnTo>
                <a:lnTo>
                  <a:pt x="17134" y="8683"/>
                </a:lnTo>
                <a:lnTo>
                  <a:pt x="17120" y="8585"/>
                </a:lnTo>
                <a:lnTo>
                  <a:pt x="17036" y="8526"/>
                </a:lnTo>
                <a:lnTo>
                  <a:pt x="16993" y="8644"/>
                </a:lnTo>
                <a:lnTo>
                  <a:pt x="16979" y="8703"/>
                </a:lnTo>
                <a:lnTo>
                  <a:pt x="17036" y="8801"/>
                </a:lnTo>
                <a:lnTo>
                  <a:pt x="17050" y="8840"/>
                </a:lnTo>
                <a:lnTo>
                  <a:pt x="17022" y="8781"/>
                </a:lnTo>
                <a:lnTo>
                  <a:pt x="16923" y="8664"/>
                </a:lnTo>
                <a:lnTo>
                  <a:pt x="16853" y="8644"/>
                </a:lnTo>
                <a:lnTo>
                  <a:pt x="16741" y="8722"/>
                </a:lnTo>
                <a:lnTo>
                  <a:pt x="16797" y="8644"/>
                </a:lnTo>
                <a:lnTo>
                  <a:pt x="16853" y="8624"/>
                </a:lnTo>
                <a:lnTo>
                  <a:pt x="16825" y="8585"/>
                </a:lnTo>
                <a:lnTo>
                  <a:pt x="16783" y="8468"/>
                </a:lnTo>
                <a:lnTo>
                  <a:pt x="16755" y="8428"/>
                </a:lnTo>
                <a:lnTo>
                  <a:pt x="16727" y="8370"/>
                </a:lnTo>
                <a:lnTo>
                  <a:pt x="16670" y="8370"/>
                </a:lnTo>
                <a:lnTo>
                  <a:pt x="16642" y="8311"/>
                </a:lnTo>
                <a:lnTo>
                  <a:pt x="16586" y="8311"/>
                </a:lnTo>
                <a:lnTo>
                  <a:pt x="16558" y="8330"/>
                </a:lnTo>
                <a:lnTo>
                  <a:pt x="16558" y="8311"/>
                </a:lnTo>
                <a:lnTo>
                  <a:pt x="16642" y="8291"/>
                </a:lnTo>
                <a:lnTo>
                  <a:pt x="16628" y="8213"/>
                </a:lnTo>
                <a:lnTo>
                  <a:pt x="16516" y="8075"/>
                </a:lnTo>
                <a:lnTo>
                  <a:pt x="16488" y="8036"/>
                </a:lnTo>
                <a:lnTo>
                  <a:pt x="16502" y="7958"/>
                </a:lnTo>
                <a:lnTo>
                  <a:pt x="16516" y="7919"/>
                </a:lnTo>
                <a:lnTo>
                  <a:pt x="16502" y="7860"/>
                </a:lnTo>
                <a:lnTo>
                  <a:pt x="16502" y="7801"/>
                </a:lnTo>
                <a:lnTo>
                  <a:pt x="16516" y="7762"/>
                </a:lnTo>
                <a:lnTo>
                  <a:pt x="16516" y="7683"/>
                </a:lnTo>
                <a:lnTo>
                  <a:pt x="16488" y="7644"/>
                </a:lnTo>
                <a:lnTo>
                  <a:pt x="16460" y="7585"/>
                </a:lnTo>
                <a:lnTo>
                  <a:pt x="16460" y="7527"/>
                </a:lnTo>
                <a:lnTo>
                  <a:pt x="16502" y="7370"/>
                </a:lnTo>
                <a:lnTo>
                  <a:pt x="16488" y="7252"/>
                </a:lnTo>
                <a:lnTo>
                  <a:pt x="16376" y="7252"/>
                </a:lnTo>
                <a:lnTo>
                  <a:pt x="16347" y="7272"/>
                </a:lnTo>
                <a:lnTo>
                  <a:pt x="16319" y="7213"/>
                </a:lnTo>
                <a:lnTo>
                  <a:pt x="16249" y="7193"/>
                </a:lnTo>
                <a:lnTo>
                  <a:pt x="16207" y="7213"/>
                </a:lnTo>
                <a:lnTo>
                  <a:pt x="16165" y="7174"/>
                </a:lnTo>
                <a:lnTo>
                  <a:pt x="16137" y="7193"/>
                </a:lnTo>
                <a:lnTo>
                  <a:pt x="16095" y="7174"/>
                </a:lnTo>
                <a:lnTo>
                  <a:pt x="16053" y="7193"/>
                </a:lnTo>
                <a:lnTo>
                  <a:pt x="15940" y="7193"/>
                </a:lnTo>
                <a:lnTo>
                  <a:pt x="15912" y="7252"/>
                </a:lnTo>
                <a:lnTo>
                  <a:pt x="15898" y="7272"/>
                </a:lnTo>
                <a:lnTo>
                  <a:pt x="15926" y="7193"/>
                </a:lnTo>
                <a:lnTo>
                  <a:pt x="15912" y="7154"/>
                </a:lnTo>
                <a:lnTo>
                  <a:pt x="15856" y="7115"/>
                </a:lnTo>
                <a:lnTo>
                  <a:pt x="15800" y="7037"/>
                </a:lnTo>
                <a:lnTo>
                  <a:pt x="15744" y="7037"/>
                </a:lnTo>
                <a:lnTo>
                  <a:pt x="15715" y="7017"/>
                </a:lnTo>
                <a:lnTo>
                  <a:pt x="15673" y="6997"/>
                </a:lnTo>
                <a:lnTo>
                  <a:pt x="15603" y="6958"/>
                </a:lnTo>
                <a:lnTo>
                  <a:pt x="15533" y="6939"/>
                </a:lnTo>
                <a:lnTo>
                  <a:pt x="15477" y="6919"/>
                </a:lnTo>
                <a:lnTo>
                  <a:pt x="15463" y="6939"/>
                </a:lnTo>
                <a:lnTo>
                  <a:pt x="15449" y="6860"/>
                </a:lnTo>
                <a:lnTo>
                  <a:pt x="15378" y="6762"/>
                </a:lnTo>
                <a:lnTo>
                  <a:pt x="15308" y="6703"/>
                </a:lnTo>
                <a:lnTo>
                  <a:pt x="15238" y="6625"/>
                </a:lnTo>
                <a:lnTo>
                  <a:pt x="15196" y="6605"/>
                </a:lnTo>
                <a:lnTo>
                  <a:pt x="15112" y="6586"/>
                </a:lnTo>
                <a:lnTo>
                  <a:pt x="14887" y="6468"/>
                </a:lnTo>
                <a:lnTo>
                  <a:pt x="14817" y="6449"/>
                </a:lnTo>
                <a:lnTo>
                  <a:pt x="14592" y="6527"/>
                </a:lnTo>
                <a:lnTo>
                  <a:pt x="14536" y="6566"/>
                </a:lnTo>
                <a:lnTo>
                  <a:pt x="14522" y="6586"/>
                </a:lnTo>
                <a:lnTo>
                  <a:pt x="14578" y="6527"/>
                </a:lnTo>
                <a:lnTo>
                  <a:pt x="14522" y="6527"/>
                </a:lnTo>
                <a:lnTo>
                  <a:pt x="14494" y="6566"/>
                </a:lnTo>
                <a:lnTo>
                  <a:pt x="14451" y="6586"/>
                </a:lnTo>
                <a:lnTo>
                  <a:pt x="14494" y="6566"/>
                </a:lnTo>
                <a:lnTo>
                  <a:pt x="14508" y="6488"/>
                </a:lnTo>
                <a:lnTo>
                  <a:pt x="14536" y="6449"/>
                </a:lnTo>
                <a:lnTo>
                  <a:pt x="14522" y="6409"/>
                </a:lnTo>
                <a:lnTo>
                  <a:pt x="14480" y="6253"/>
                </a:lnTo>
                <a:lnTo>
                  <a:pt x="14466" y="6135"/>
                </a:lnTo>
                <a:lnTo>
                  <a:pt x="14451" y="6076"/>
                </a:lnTo>
                <a:lnTo>
                  <a:pt x="14395" y="5959"/>
                </a:lnTo>
                <a:lnTo>
                  <a:pt x="14395" y="5861"/>
                </a:lnTo>
                <a:lnTo>
                  <a:pt x="14353" y="5900"/>
                </a:lnTo>
                <a:lnTo>
                  <a:pt x="14311" y="5841"/>
                </a:lnTo>
                <a:lnTo>
                  <a:pt x="14213" y="5861"/>
                </a:lnTo>
                <a:lnTo>
                  <a:pt x="14185" y="5919"/>
                </a:lnTo>
                <a:lnTo>
                  <a:pt x="14185" y="6017"/>
                </a:lnTo>
                <a:lnTo>
                  <a:pt x="14157" y="6076"/>
                </a:lnTo>
                <a:lnTo>
                  <a:pt x="14185" y="5861"/>
                </a:lnTo>
                <a:lnTo>
                  <a:pt x="14143" y="5861"/>
                </a:lnTo>
                <a:lnTo>
                  <a:pt x="14100" y="5782"/>
                </a:lnTo>
                <a:lnTo>
                  <a:pt x="14044" y="5743"/>
                </a:lnTo>
                <a:lnTo>
                  <a:pt x="14072" y="5743"/>
                </a:lnTo>
                <a:lnTo>
                  <a:pt x="14072" y="5665"/>
                </a:lnTo>
                <a:lnTo>
                  <a:pt x="14114" y="5625"/>
                </a:lnTo>
                <a:lnTo>
                  <a:pt x="14072" y="5508"/>
                </a:lnTo>
                <a:lnTo>
                  <a:pt x="14072" y="5351"/>
                </a:lnTo>
                <a:lnTo>
                  <a:pt x="14100" y="5312"/>
                </a:lnTo>
                <a:lnTo>
                  <a:pt x="14100" y="5273"/>
                </a:lnTo>
                <a:lnTo>
                  <a:pt x="14114" y="5194"/>
                </a:lnTo>
                <a:lnTo>
                  <a:pt x="14072" y="5155"/>
                </a:lnTo>
                <a:lnTo>
                  <a:pt x="14128" y="5155"/>
                </a:lnTo>
                <a:lnTo>
                  <a:pt x="14157" y="5018"/>
                </a:lnTo>
                <a:lnTo>
                  <a:pt x="14213" y="4959"/>
                </a:lnTo>
                <a:lnTo>
                  <a:pt x="14227" y="4920"/>
                </a:lnTo>
                <a:lnTo>
                  <a:pt x="14227" y="4861"/>
                </a:lnTo>
                <a:lnTo>
                  <a:pt x="14213" y="4822"/>
                </a:lnTo>
                <a:lnTo>
                  <a:pt x="14255" y="4841"/>
                </a:lnTo>
                <a:lnTo>
                  <a:pt x="14241" y="4802"/>
                </a:lnTo>
                <a:lnTo>
                  <a:pt x="14255" y="4743"/>
                </a:lnTo>
                <a:lnTo>
                  <a:pt x="14297" y="4724"/>
                </a:lnTo>
                <a:lnTo>
                  <a:pt x="14381" y="4665"/>
                </a:lnTo>
                <a:lnTo>
                  <a:pt x="14353" y="4626"/>
                </a:lnTo>
                <a:lnTo>
                  <a:pt x="14311" y="4626"/>
                </a:lnTo>
                <a:lnTo>
                  <a:pt x="14353" y="4606"/>
                </a:lnTo>
                <a:lnTo>
                  <a:pt x="14353" y="4528"/>
                </a:lnTo>
                <a:lnTo>
                  <a:pt x="14395" y="4528"/>
                </a:lnTo>
                <a:lnTo>
                  <a:pt x="14451" y="4508"/>
                </a:lnTo>
                <a:lnTo>
                  <a:pt x="14466" y="4449"/>
                </a:lnTo>
                <a:lnTo>
                  <a:pt x="14395" y="4410"/>
                </a:lnTo>
                <a:lnTo>
                  <a:pt x="14466" y="4430"/>
                </a:lnTo>
                <a:lnTo>
                  <a:pt x="14508" y="4489"/>
                </a:lnTo>
                <a:lnTo>
                  <a:pt x="14508" y="4430"/>
                </a:lnTo>
                <a:lnTo>
                  <a:pt x="14466" y="4410"/>
                </a:lnTo>
                <a:lnTo>
                  <a:pt x="14508" y="4351"/>
                </a:lnTo>
                <a:lnTo>
                  <a:pt x="14508" y="4312"/>
                </a:lnTo>
                <a:lnTo>
                  <a:pt x="14536" y="4332"/>
                </a:lnTo>
                <a:lnTo>
                  <a:pt x="14578" y="4293"/>
                </a:lnTo>
                <a:lnTo>
                  <a:pt x="14606" y="4332"/>
                </a:lnTo>
                <a:lnTo>
                  <a:pt x="14634" y="4293"/>
                </a:lnTo>
                <a:lnTo>
                  <a:pt x="14550" y="4253"/>
                </a:lnTo>
                <a:lnTo>
                  <a:pt x="14536" y="4195"/>
                </a:lnTo>
                <a:lnTo>
                  <a:pt x="14620" y="4195"/>
                </a:lnTo>
                <a:lnTo>
                  <a:pt x="14746" y="4234"/>
                </a:lnTo>
                <a:lnTo>
                  <a:pt x="14775" y="4175"/>
                </a:lnTo>
                <a:lnTo>
                  <a:pt x="14817" y="4155"/>
                </a:lnTo>
                <a:lnTo>
                  <a:pt x="14859" y="4155"/>
                </a:lnTo>
                <a:lnTo>
                  <a:pt x="14873" y="4097"/>
                </a:lnTo>
                <a:lnTo>
                  <a:pt x="14873" y="4057"/>
                </a:lnTo>
                <a:lnTo>
                  <a:pt x="14859" y="3999"/>
                </a:lnTo>
                <a:lnTo>
                  <a:pt x="14775" y="3940"/>
                </a:lnTo>
                <a:lnTo>
                  <a:pt x="14746" y="3940"/>
                </a:lnTo>
                <a:lnTo>
                  <a:pt x="14704" y="3901"/>
                </a:lnTo>
                <a:lnTo>
                  <a:pt x="14662" y="3842"/>
                </a:lnTo>
                <a:lnTo>
                  <a:pt x="14634" y="3842"/>
                </a:lnTo>
                <a:lnTo>
                  <a:pt x="14550" y="3901"/>
                </a:lnTo>
                <a:lnTo>
                  <a:pt x="14508" y="3901"/>
                </a:lnTo>
                <a:lnTo>
                  <a:pt x="14550" y="3842"/>
                </a:lnTo>
                <a:lnTo>
                  <a:pt x="14592" y="3842"/>
                </a:lnTo>
                <a:lnTo>
                  <a:pt x="14550" y="3822"/>
                </a:lnTo>
                <a:lnTo>
                  <a:pt x="14508" y="3783"/>
                </a:lnTo>
                <a:lnTo>
                  <a:pt x="14451" y="3783"/>
                </a:lnTo>
                <a:lnTo>
                  <a:pt x="14353" y="3724"/>
                </a:lnTo>
                <a:lnTo>
                  <a:pt x="14367" y="3783"/>
                </a:lnTo>
                <a:lnTo>
                  <a:pt x="14339" y="3783"/>
                </a:lnTo>
                <a:lnTo>
                  <a:pt x="14269" y="3744"/>
                </a:lnTo>
                <a:lnTo>
                  <a:pt x="14269" y="3724"/>
                </a:lnTo>
                <a:lnTo>
                  <a:pt x="14311" y="3724"/>
                </a:lnTo>
                <a:lnTo>
                  <a:pt x="14269" y="3626"/>
                </a:lnTo>
                <a:lnTo>
                  <a:pt x="14311" y="3665"/>
                </a:lnTo>
                <a:lnTo>
                  <a:pt x="14353" y="3724"/>
                </a:lnTo>
                <a:lnTo>
                  <a:pt x="14480" y="3763"/>
                </a:lnTo>
                <a:lnTo>
                  <a:pt x="14536" y="3803"/>
                </a:lnTo>
                <a:lnTo>
                  <a:pt x="14592" y="3822"/>
                </a:lnTo>
                <a:lnTo>
                  <a:pt x="14620" y="3783"/>
                </a:lnTo>
                <a:lnTo>
                  <a:pt x="14662" y="3822"/>
                </a:lnTo>
                <a:lnTo>
                  <a:pt x="14732" y="3822"/>
                </a:lnTo>
                <a:lnTo>
                  <a:pt x="14760" y="3861"/>
                </a:lnTo>
                <a:lnTo>
                  <a:pt x="14845" y="3901"/>
                </a:lnTo>
                <a:lnTo>
                  <a:pt x="14929" y="3842"/>
                </a:lnTo>
                <a:lnTo>
                  <a:pt x="14957" y="3861"/>
                </a:lnTo>
                <a:lnTo>
                  <a:pt x="14999" y="3803"/>
                </a:lnTo>
                <a:lnTo>
                  <a:pt x="14999" y="3783"/>
                </a:lnTo>
                <a:lnTo>
                  <a:pt x="14971" y="3724"/>
                </a:lnTo>
                <a:lnTo>
                  <a:pt x="14999" y="3724"/>
                </a:lnTo>
                <a:lnTo>
                  <a:pt x="15013" y="3665"/>
                </a:lnTo>
                <a:lnTo>
                  <a:pt x="14985" y="3646"/>
                </a:lnTo>
                <a:lnTo>
                  <a:pt x="14999" y="3646"/>
                </a:lnTo>
                <a:lnTo>
                  <a:pt x="15027" y="3626"/>
                </a:lnTo>
                <a:lnTo>
                  <a:pt x="15055" y="3665"/>
                </a:lnTo>
                <a:lnTo>
                  <a:pt x="15083" y="3724"/>
                </a:lnTo>
                <a:lnTo>
                  <a:pt x="15098" y="3744"/>
                </a:lnTo>
                <a:lnTo>
                  <a:pt x="15083" y="3685"/>
                </a:lnTo>
                <a:lnTo>
                  <a:pt x="15126" y="3685"/>
                </a:lnTo>
                <a:lnTo>
                  <a:pt x="15154" y="3724"/>
                </a:lnTo>
                <a:lnTo>
                  <a:pt x="15140" y="3665"/>
                </a:lnTo>
                <a:lnTo>
                  <a:pt x="15196" y="3685"/>
                </a:lnTo>
                <a:lnTo>
                  <a:pt x="15224" y="3724"/>
                </a:lnTo>
                <a:lnTo>
                  <a:pt x="15266" y="3724"/>
                </a:lnTo>
                <a:lnTo>
                  <a:pt x="15378" y="3626"/>
                </a:lnTo>
                <a:lnTo>
                  <a:pt x="15421" y="3509"/>
                </a:lnTo>
                <a:lnTo>
                  <a:pt x="15477" y="3450"/>
                </a:lnTo>
                <a:lnTo>
                  <a:pt x="15491" y="3391"/>
                </a:lnTo>
                <a:lnTo>
                  <a:pt x="15561" y="3293"/>
                </a:lnTo>
                <a:lnTo>
                  <a:pt x="15575" y="3254"/>
                </a:lnTo>
                <a:lnTo>
                  <a:pt x="15575" y="3175"/>
                </a:lnTo>
                <a:lnTo>
                  <a:pt x="15533" y="3156"/>
                </a:lnTo>
                <a:lnTo>
                  <a:pt x="15364" y="3156"/>
                </a:lnTo>
                <a:lnTo>
                  <a:pt x="15252" y="3136"/>
                </a:lnTo>
                <a:lnTo>
                  <a:pt x="15196" y="3136"/>
                </a:lnTo>
                <a:lnTo>
                  <a:pt x="15140" y="3097"/>
                </a:lnTo>
                <a:lnTo>
                  <a:pt x="15112" y="3058"/>
                </a:lnTo>
                <a:lnTo>
                  <a:pt x="15083" y="2999"/>
                </a:lnTo>
                <a:lnTo>
                  <a:pt x="15027" y="2960"/>
                </a:lnTo>
                <a:lnTo>
                  <a:pt x="14999" y="2921"/>
                </a:lnTo>
                <a:lnTo>
                  <a:pt x="14887" y="2901"/>
                </a:lnTo>
                <a:lnTo>
                  <a:pt x="14817" y="2881"/>
                </a:lnTo>
                <a:lnTo>
                  <a:pt x="14760" y="2901"/>
                </a:lnTo>
                <a:lnTo>
                  <a:pt x="14732" y="2881"/>
                </a:lnTo>
                <a:lnTo>
                  <a:pt x="14817" y="2881"/>
                </a:lnTo>
                <a:lnTo>
                  <a:pt x="14887" y="2901"/>
                </a:lnTo>
                <a:lnTo>
                  <a:pt x="14929" y="2881"/>
                </a:lnTo>
                <a:lnTo>
                  <a:pt x="14971" y="2901"/>
                </a:lnTo>
                <a:lnTo>
                  <a:pt x="14999" y="2901"/>
                </a:lnTo>
                <a:lnTo>
                  <a:pt x="15027" y="2921"/>
                </a:lnTo>
                <a:lnTo>
                  <a:pt x="14999" y="2881"/>
                </a:lnTo>
                <a:lnTo>
                  <a:pt x="15083" y="2881"/>
                </a:lnTo>
                <a:lnTo>
                  <a:pt x="15196" y="2960"/>
                </a:lnTo>
                <a:lnTo>
                  <a:pt x="15308" y="2999"/>
                </a:lnTo>
                <a:lnTo>
                  <a:pt x="15224" y="2999"/>
                </a:lnTo>
                <a:lnTo>
                  <a:pt x="15308" y="3058"/>
                </a:lnTo>
                <a:lnTo>
                  <a:pt x="15336" y="3097"/>
                </a:lnTo>
                <a:lnTo>
                  <a:pt x="15421" y="3136"/>
                </a:lnTo>
                <a:lnTo>
                  <a:pt x="15491" y="3136"/>
                </a:lnTo>
                <a:lnTo>
                  <a:pt x="15533" y="3117"/>
                </a:lnTo>
                <a:lnTo>
                  <a:pt x="15561" y="3077"/>
                </a:lnTo>
                <a:lnTo>
                  <a:pt x="15673" y="2960"/>
                </a:lnTo>
                <a:lnTo>
                  <a:pt x="15687" y="2940"/>
                </a:lnTo>
                <a:lnTo>
                  <a:pt x="15687" y="2921"/>
                </a:lnTo>
                <a:lnTo>
                  <a:pt x="15744" y="2842"/>
                </a:lnTo>
                <a:lnTo>
                  <a:pt x="15772" y="2783"/>
                </a:lnTo>
                <a:lnTo>
                  <a:pt x="15772" y="2744"/>
                </a:lnTo>
                <a:lnTo>
                  <a:pt x="15715" y="2725"/>
                </a:lnTo>
                <a:lnTo>
                  <a:pt x="15701" y="2725"/>
                </a:lnTo>
                <a:lnTo>
                  <a:pt x="15631" y="2685"/>
                </a:lnTo>
                <a:lnTo>
                  <a:pt x="15631" y="2626"/>
                </a:lnTo>
                <a:lnTo>
                  <a:pt x="15673" y="2607"/>
                </a:lnTo>
                <a:lnTo>
                  <a:pt x="15828" y="2607"/>
                </a:lnTo>
                <a:lnTo>
                  <a:pt x="15856" y="2587"/>
                </a:lnTo>
                <a:lnTo>
                  <a:pt x="15898" y="2626"/>
                </a:lnTo>
                <a:lnTo>
                  <a:pt x="15912" y="2666"/>
                </a:lnTo>
                <a:lnTo>
                  <a:pt x="15968" y="2725"/>
                </a:lnTo>
                <a:lnTo>
                  <a:pt x="15982" y="2725"/>
                </a:lnTo>
                <a:lnTo>
                  <a:pt x="16067" y="2764"/>
                </a:lnTo>
                <a:lnTo>
                  <a:pt x="16053" y="2725"/>
                </a:lnTo>
                <a:lnTo>
                  <a:pt x="16053" y="2646"/>
                </a:lnTo>
                <a:lnTo>
                  <a:pt x="16081" y="2725"/>
                </a:lnTo>
                <a:lnTo>
                  <a:pt x="16109" y="2685"/>
                </a:lnTo>
                <a:lnTo>
                  <a:pt x="16165" y="2744"/>
                </a:lnTo>
                <a:lnTo>
                  <a:pt x="16193" y="2764"/>
                </a:lnTo>
                <a:lnTo>
                  <a:pt x="16193" y="2685"/>
                </a:lnTo>
                <a:lnTo>
                  <a:pt x="16179" y="2646"/>
                </a:lnTo>
                <a:lnTo>
                  <a:pt x="16151" y="2607"/>
                </a:lnTo>
                <a:lnTo>
                  <a:pt x="16137" y="2548"/>
                </a:lnTo>
                <a:lnTo>
                  <a:pt x="16095" y="2548"/>
                </a:lnTo>
                <a:lnTo>
                  <a:pt x="16053" y="2470"/>
                </a:lnTo>
                <a:lnTo>
                  <a:pt x="16024" y="2450"/>
                </a:lnTo>
                <a:lnTo>
                  <a:pt x="15968" y="2430"/>
                </a:lnTo>
                <a:lnTo>
                  <a:pt x="15940" y="2470"/>
                </a:lnTo>
                <a:lnTo>
                  <a:pt x="15954" y="2411"/>
                </a:lnTo>
                <a:lnTo>
                  <a:pt x="15982" y="2411"/>
                </a:lnTo>
                <a:lnTo>
                  <a:pt x="16038" y="2391"/>
                </a:lnTo>
                <a:lnTo>
                  <a:pt x="16067" y="2411"/>
                </a:lnTo>
                <a:lnTo>
                  <a:pt x="16038" y="2411"/>
                </a:lnTo>
                <a:lnTo>
                  <a:pt x="16081" y="2430"/>
                </a:lnTo>
                <a:lnTo>
                  <a:pt x="16081" y="2470"/>
                </a:lnTo>
                <a:lnTo>
                  <a:pt x="16109" y="2509"/>
                </a:lnTo>
                <a:lnTo>
                  <a:pt x="16165" y="2489"/>
                </a:lnTo>
                <a:lnTo>
                  <a:pt x="16179" y="2548"/>
                </a:lnTo>
                <a:lnTo>
                  <a:pt x="16179" y="2587"/>
                </a:lnTo>
                <a:lnTo>
                  <a:pt x="16207" y="2607"/>
                </a:lnTo>
                <a:lnTo>
                  <a:pt x="16249" y="2646"/>
                </a:lnTo>
                <a:lnTo>
                  <a:pt x="16291" y="2666"/>
                </a:lnTo>
                <a:lnTo>
                  <a:pt x="16319" y="2646"/>
                </a:lnTo>
                <a:lnTo>
                  <a:pt x="16347" y="2587"/>
                </a:lnTo>
                <a:lnTo>
                  <a:pt x="16404" y="2587"/>
                </a:lnTo>
                <a:lnTo>
                  <a:pt x="16432" y="2568"/>
                </a:lnTo>
                <a:lnTo>
                  <a:pt x="16460" y="2509"/>
                </a:lnTo>
                <a:lnTo>
                  <a:pt x="16516" y="2509"/>
                </a:lnTo>
                <a:lnTo>
                  <a:pt x="16530" y="2470"/>
                </a:lnTo>
                <a:lnTo>
                  <a:pt x="16544" y="2411"/>
                </a:lnTo>
                <a:lnTo>
                  <a:pt x="16572" y="2391"/>
                </a:lnTo>
                <a:lnTo>
                  <a:pt x="16628" y="2391"/>
                </a:lnTo>
                <a:lnTo>
                  <a:pt x="16656" y="2332"/>
                </a:lnTo>
                <a:lnTo>
                  <a:pt x="16656" y="2274"/>
                </a:lnTo>
                <a:lnTo>
                  <a:pt x="16670" y="2234"/>
                </a:lnTo>
                <a:lnTo>
                  <a:pt x="16685" y="2156"/>
                </a:lnTo>
                <a:lnTo>
                  <a:pt x="16656" y="2117"/>
                </a:lnTo>
                <a:lnTo>
                  <a:pt x="16614" y="2097"/>
                </a:lnTo>
                <a:lnTo>
                  <a:pt x="16572" y="2058"/>
                </a:lnTo>
                <a:lnTo>
                  <a:pt x="16544" y="1980"/>
                </a:lnTo>
                <a:lnTo>
                  <a:pt x="16516" y="1940"/>
                </a:lnTo>
                <a:lnTo>
                  <a:pt x="16516" y="1901"/>
                </a:lnTo>
                <a:lnTo>
                  <a:pt x="16530" y="1823"/>
                </a:lnTo>
                <a:lnTo>
                  <a:pt x="16502" y="1882"/>
                </a:lnTo>
                <a:lnTo>
                  <a:pt x="16488" y="1823"/>
                </a:lnTo>
                <a:lnTo>
                  <a:pt x="16446" y="1803"/>
                </a:lnTo>
                <a:lnTo>
                  <a:pt x="16446" y="1744"/>
                </a:lnTo>
                <a:lnTo>
                  <a:pt x="16418" y="1744"/>
                </a:lnTo>
                <a:lnTo>
                  <a:pt x="16418" y="1705"/>
                </a:lnTo>
                <a:lnTo>
                  <a:pt x="16460" y="1725"/>
                </a:lnTo>
                <a:lnTo>
                  <a:pt x="16502" y="1725"/>
                </a:lnTo>
                <a:lnTo>
                  <a:pt x="16544" y="1744"/>
                </a:lnTo>
                <a:lnTo>
                  <a:pt x="16586" y="1705"/>
                </a:lnTo>
                <a:lnTo>
                  <a:pt x="16628" y="1705"/>
                </a:lnTo>
                <a:lnTo>
                  <a:pt x="16656" y="1646"/>
                </a:lnTo>
                <a:lnTo>
                  <a:pt x="16685" y="1607"/>
                </a:lnTo>
                <a:lnTo>
                  <a:pt x="16670" y="1548"/>
                </a:lnTo>
                <a:lnTo>
                  <a:pt x="16642" y="1548"/>
                </a:lnTo>
                <a:lnTo>
                  <a:pt x="16586" y="1509"/>
                </a:lnTo>
                <a:lnTo>
                  <a:pt x="16558" y="1509"/>
                </a:lnTo>
                <a:lnTo>
                  <a:pt x="16586" y="1490"/>
                </a:lnTo>
                <a:lnTo>
                  <a:pt x="16628" y="1450"/>
                </a:lnTo>
                <a:lnTo>
                  <a:pt x="16670" y="1431"/>
                </a:lnTo>
                <a:lnTo>
                  <a:pt x="16656" y="1372"/>
                </a:lnTo>
                <a:lnTo>
                  <a:pt x="16628" y="1372"/>
                </a:lnTo>
                <a:lnTo>
                  <a:pt x="16572" y="1333"/>
                </a:lnTo>
                <a:lnTo>
                  <a:pt x="16544" y="1333"/>
                </a:lnTo>
                <a:lnTo>
                  <a:pt x="16502" y="1372"/>
                </a:lnTo>
                <a:lnTo>
                  <a:pt x="16488" y="1294"/>
                </a:lnTo>
                <a:lnTo>
                  <a:pt x="16446" y="1254"/>
                </a:lnTo>
                <a:lnTo>
                  <a:pt x="16432" y="1254"/>
                </a:lnTo>
                <a:lnTo>
                  <a:pt x="16390" y="1235"/>
                </a:lnTo>
                <a:lnTo>
                  <a:pt x="16347" y="1235"/>
                </a:lnTo>
                <a:lnTo>
                  <a:pt x="16305" y="1215"/>
                </a:lnTo>
                <a:lnTo>
                  <a:pt x="16347" y="1215"/>
                </a:lnTo>
                <a:lnTo>
                  <a:pt x="16390" y="1235"/>
                </a:lnTo>
                <a:lnTo>
                  <a:pt x="16432" y="1235"/>
                </a:lnTo>
                <a:lnTo>
                  <a:pt x="16418" y="1176"/>
                </a:lnTo>
                <a:lnTo>
                  <a:pt x="16446" y="1156"/>
                </a:lnTo>
                <a:lnTo>
                  <a:pt x="16502" y="1156"/>
                </a:lnTo>
                <a:lnTo>
                  <a:pt x="16446" y="1156"/>
                </a:lnTo>
                <a:lnTo>
                  <a:pt x="16418" y="1137"/>
                </a:lnTo>
                <a:lnTo>
                  <a:pt x="16221" y="1137"/>
                </a:lnTo>
                <a:lnTo>
                  <a:pt x="16095" y="1078"/>
                </a:lnTo>
                <a:lnTo>
                  <a:pt x="16067" y="1058"/>
                </a:lnTo>
                <a:lnTo>
                  <a:pt x="16024" y="1078"/>
                </a:lnTo>
                <a:lnTo>
                  <a:pt x="15982" y="1058"/>
                </a:lnTo>
                <a:lnTo>
                  <a:pt x="15940" y="1098"/>
                </a:lnTo>
                <a:lnTo>
                  <a:pt x="15912" y="1078"/>
                </a:lnTo>
                <a:lnTo>
                  <a:pt x="15856" y="1058"/>
                </a:lnTo>
                <a:lnTo>
                  <a:pt x="15842" y="1078"/>
                </a:lnTo>
                <a:lnTo>
                  <a:pt x="15898" y="1078"/>
                </a:lnTo>
                <a:lnTo>
                  <a:pt x="15870" y="1117"/>
                </a:lnTo>
                <a:lnTo>
                  <a:pt x="15870" y="1176"/>
                </a:lnTo>
                <a:lnTo>
                  <a:pt x="15856" y="1235"/>
                </a:lnTo>
                <a:lnTo>
                  <a:pt x="15870" y="1294"/>
                </a:lnTo>
                <a:lnTo>
                  <a:pt x="15870" y="1333"/>
                </a:lnTo>
                <a:lnTo>
                  <a:pt x="15926" y="1392"/>
                </a:lnTo>
                <a:lnTo>
                  <a:pt x="15954" y="1392"/>
                </a:lnTo>
                <a:lnTo>
                  <a:pt x="15982" y="1431"/>
                </a:lnTo>
                <a:lnTo>
                  <a:pt x="16038" y="1450"/>
                </a:lnTo>
                <a:lnTo>
                  <a:pt x="15982" y="1450"/>
                </a:lnTo>
                <a:lnTo>
                  <a:pt x="15968" y="1470"/>
                </a:lnTo>
                <a:lnTo>
                  <a:pt x="16010" y="1490"/>
                </a:lnTo>
                <a:lnTo>
                  <a:pt x="15968" y="1490"/>
                </a:lnTo>
                <a:lnTo>
                  <a:pt x="15926" y="1509"/>
                </a:lnTo>
                <a:lnTo>
                  <a:pt x="15968" y="1568"/>
                </a:lnTo>
                <a:lnTo>
                  <a:pt x="16010" y="1568"/>
                </a:lnTo>
                <a:lnTo>
                  <a:pt x="15968" y="1588"/>
                </a:lnTo>
                <a:lnTo>
                  <a:pt x="15856" y="1588"/>
                </a:lnTo>
                <a:lnTo>
                  <a:pt x="15814" y="1646"/>
                </a:lnTo>
                <a:lnTo>
                  <a:pt x="15828" y="1705"/>
                </a:lnTo>
                <a:lnTo>
                  <a:pt x="15828" y="1764"/>
                </a:lnTo>
                <a:lnTo>
                  <a:pt x="15800" y="1803"/>
                </a:lnTo>
                <a:lnTo>
                  <a:pt x="15800" y="1921"/>
                </a:lnTo>
                <a:lnTo>
                  <a:pt x="15744" y="1940"/>
                </a:lnTo>
                <a:lnTo>
                  <a:pt x="15701" y="1999"/>
                </a:lnTo>
                <a:lnTo>
                  <a:pt x="15673" y="2078"/>
                </a:lnTo>
                <a:lnTo>
                  <a:pt x="15687" y="2117"/>
                </a:lnTo>
                <a:lnTo>
                  <a:pt x="15687" y="2176"/>
                </a:lnTo>
                <a:lnTo>
                  <a:pt x="15673" y="2234"/>
                </a:lnTo>
                <a:lnTo>
                  <a:pt x="15631" y="2215"/>
                </a:lnTo>
                <a:lnTo>
                  <a:pt x="15589" y="2234"/>
                </a:lnTo>
                <a:lnTo>
                  <a:pt x="15575" y="2274"/>
                </a:lnTo>
                <a:lnTo>
                  <a:pt x="15547" y="2274"/>
                </a:lnTo>
                <a:lnTo>
                  <a:pt x="15533" y="2332"/>
                </a:lnTo>
                <a:lnTo>
                  <a:pt x="15477" y="2332"/>
                </a:lnTo>
                <a:lnTo>
                  <a:pt x="15491" y="2293"/>
                </a:lnTo>
                <a:lnTo>
                  <a:pt x="15491" y="2234"/>
                </a:lnTo>
                <a:lnTo>
                  <a:pt x="15421" y="2136"/>
                </a:lnTo>
                <a:lnTo>
                  <a:pt x="15364" y="2097"/>
                </a:lnTo>
                <a:lnTo>
                  <a:pt x="15322" y="1980"/>
                </a:lnTo>
                <a:lnTo>
                  <a:pt x="15322" y="1940"/>
                </a:lnTo>
                <a:lnTo>
                  <a:pt x="15336" y="1901"/>
                </a:lnTo>
                <a:lnTo>
                  <a:pt x="15322" y="1823"/>
                </a:lnTo>
                <a:lnTo>
                  <a:pt x="15336" y="1784"/>
                </a:lnTo>
                <a:lnTo>
                  <a:pt x="15364" y="1823"/>
                </a:lnTo>
                <a:lnTo>
                  <a:pt x="15421" y="1823"/>
                </a:lnTo>
                <a:lnTo>
                  <a:pt x="15421" y="1803"/>
                </a:lnTo>
                <a:lnTo>
                  <a:pt x="15435" y="1764"/>
                </a:lnTo>
                <a:lnTo>
                  <a:pt x="15392" y="1646"/>
                </a:lnTo>
                <a:lnTo>
                  <a:pt x="15392" y="1607"/>
                </a:lnTo>
                <a:lnTo>
                  <a:pt x="15336" y="1490"/>
                </a:lnTo>
                <a:lnTo>
                  <a:pt x="15252" y="1431"/>
                </a:lnTo>
                <a:lnTo>
                  <a:pt x="15182" y="1333"/>
                </a:lnTo>
                <a:lnTo>
                  <a:pt x="15140" y="1333"/>
                </a:lnTo>
                <a:lnTo>
                  <a:pt x="15069" y="1450"/>
                </a:lnTo>
                <a:lnTo>
                  <a:pt x="15055" y="1490"/>
                </a:lnTo>
                <a:lnTo>
                  <a:pt x="15069" y="1548"/>
                </a:lnTo>
                <a:lnTo>
                  <a:pt x="15055" y="1607"/>
                </a:lnTo>
                <a:lnTo>
                  <a:pt x="15013" y="1646"/>
                </a:lnTo>
                <a:lnTo>
                  <a:pt x="15027" y="1666"/>
                </a:lnTo>
                <a:lnTo>
                  <a:pt x="14999" y="1744"/>
                </a:lnTo>
                <a:lnTo>
                  <a:pt x="14999" y="1764"/>
                </a:lnTo>
                <a:lnTo>
                  <a:pt x="14985" y="1784"/>
                </a:lnTo>
                <a:lnTo>
                  <a:pt x="14943" y="1803"/>
                </a:lnTo>
                <a:lnTo>
                  <a:pt x="14929" y="1744"/>
                </a:lnTo>
                <a:lnTo>
                  <a:pt x="14887" y="1646"/>
                </a:lnTo>
                <a:lnTo>
                  <a:pt x="14901" y="1548"/>
                </a:lnTo>
                <a:lnTo>
                  <a:pt x="14873" y="1431"/>
                </a:lnTo>
                <a:lnTo>
                  <a:pt x="14760" y="1333"/>
                </a:lnTo>
                <a:lnTo>
                  <a:pt x="14789" y="1313"/>
                </a:lnTo>
                <a:lnTo>
                  <a:pt x="14789" y="1333"/>
                </a:lnTo>
                <a:lnTo>
                  <a:pt x="14831" y="1333"/>
                </a:lnTo>
                <a:lnTo>
                  <a:pt x="14859" y="1294"/>
                </a:lnTo>
                <a:lnTo>
                  <a:pt x="14887" y="1274"/>
                </a:lnTo>
                <a:lnTo>
                  <a:pt x="14929" y="1274"/>
                </a:lnTo>
                <a:lnTo>
                  <a:pt x="14887" y="1235"/>
                </a:lnTo>
                <a:lnTo>
                  <a:pt x="14859" y="1235"/>
                </a:lnTo>
                <a:lnTo>
                  <a:pt x="14775" y="1215"/>
                </a:lnTo>
                <a:lnTo>
                  <a:pt x="14732" y="1215"/>
                </a:lnTo>
                <a:lnTo>
                  <a:pt x="14775" y="1176"/>
                </a:lnTo>
                <a:lnTo>
                  <a:pt x="14732" y="1156"/>
                </a:lnTo>
                <a:lnTo>
                  <a:pt x="14704" y="1176"/>
                </a:lnTo>
                <a:lnTo>
                  <a:pt x="14690" y="1215"/>
                </a:lnTo>
                <a:lnTo>
                  <a:pt x="14634" y="1235"/>
                </a:lnTo>
                <a:lnTo>
                  <a:pt x="14606" y="1215"/>
                </a:lnTo>
                <a:lnTo>
                  <a:pt x="14522" y="1137"/>
                </a:lnTo>
                <a:lnTo>
                  <a:pt x="14494" y="1156"/>
                </a:lnTo>
                <a:lnTo>
                  <a:pt x="14451" y="1156"/>
                </a:lnTo>
                <a:lnTo>
                  <a:pt x="14494" y="1137"/>
                </a:lnTo>
                <a:lnTo>
                  <a:pt x="14466" y="1137"/>
                </a:lnTo>
                <a:lnTo>
                  <a:pt x="14578" y="1058"/>
                </a:lnTo>
                <a:lnTo>
                  <a:pt x="14606" y="1000"/>
                </a:lnTo>
                <a:lnTo>
                  <a:pt x="14620" y="980"/>
                </a:lnTo>
                <a:lnTo>
                  <a:pt x="14578" y="960"/>
                </a:lnTo>
                <a:lnTo>
                  <a:pt x="14536" y="960"/>
                </a:lnTo>
                <a:lnTo>
                  <a:pt x="14550" y="902"/>
                </a:lnTo>
                <a:lnTo>
                  <a:pt x="14634" y="941"/>
                </a:lnTo>
                <a:lnTo>
                  <a:pt x="14704" y="921"/>
                </a:lnTo>
                <a:lnTo>
                  <a:pt x="14648" y="804"/>
                </a:lnTo>
                <a:lnTo>
                  <a:pt x="14606" y="843"/>
                </a:lnTo>
                <a:lnTo>
                  <a:pt x="14606" y="784"/>
                </a:lnTo>
                <a:lnTo>
                  <a:pt x="14578" y="764"/>
                </a:lnTo>
                <a:lnTo>
                  <a:pt x="14592" y="706"/>
                </a:lnTo>
                <a:lnTo>
                  <a:pt x="14508" y="647"/>
                </a:lnTo>
                <a:lnTo>
                  <a:pt x="14466" y="608"/>
                </a:lnTo>
                <a:lnTo>
                  <a:pt x="14423" y="588"/>
                </a:lnTo>
                <a:lnTo>
                  <a:pt x="14451" y="510"/>
                </a:lnTo>
                <a:lnTo>
                  <a:pt x="14451" y="372"/>
                </a:lnTo>
                <a:lnTo>
                  <a:pt x="14395" y="314"/>
                </a:lnTo>
                <a:lnTo>
                  <a:pt x="14381" y="274"/>
                </a:lnTo>
                <a:lnTo>
                  <a:pt x="14297" y="235"/>
                </a:lnTo>
                <a:lnTo>
                  <a:pt x="14283" y="157"/>
                </a:lnTo>
                <a:lnTo>
                  <a:pt x="14241" y="137"/>
                </a:lnTo>
                <a:lnTo>
                  <a:pt x="14213" y="137"/>
                </a:lnTo>
                <a:lnTo>
                  <a:pt x="14171" y="157"/>
                </a:lnTo>
                <a:lnTo>
                  <a:pt x="14157" y="98"/>
                </a:lnTo>
                <a:lnTo>
                  <a:pt x="14128" y="137"/>
                </a:lnTo>
                <a:lnTo>
                  <a:pt x="14128" y="98"/>
                </a:lnTo>
                <a:lnTo>
                  <a:pt x="14143" y="39"/>
                </a:lnTo>
                <a:lnTo>
                  <a:pt x="14100" y="0"/>
                </a:lnTo>
                <a:lnTo>
                  <a:pt x="14016" y="39"/>
                </a:lnTo>
                <a:lnTo>
                  <a:pt x="14002" y="98"/>
                </a:lnTo>
                <a:lnTo>
                  <a:pt x="14072" y="98"/>
                </a:lnTo>
                <a:lnTo>
                  <a:pt x="14114" y="78"/>
                </a:lnTo>
                <a:lnTo>
                  <a:pt x="14072" y="98"/>
                </a:lnTo>
                <a:lnTo>
                  <a:pt x="14002" y="98"/>
                </a:lnTo>
                <a:lnTo>
                  <a:pt x="13974" y="157"/>
                </a:lnTo>
                <a:lnTo>
                  <a:pt x="13890" y="216"/>
                </a:lnTo>
                <a:lnTo>
                  <a:pt x="13890" y="255"/>
                </a:lnTo>
                <a:lnTo>
                  <a:pt x="13918" y="274"/>
                </a:lnTo>
                <a:lnTo>
                  <a:pt x="13974" y="255"/>
                </a:lnTo>
                <a:lnTo>
                  <a:pt x="13932" y="314"/>
                </a:lnTo>
                <a:lnTo>
                  <a:pt x="13932" y="372"/>
                </a:lnTo>
                <a:lnTo>
                  <a:pt x="13904" y="372"/>
                </a:lnTo>
                <a:lnTo>
                  <a:pt x="13862" y="294"/>
                </a:lnTo>
                <a:lnTo>
                  <a:pt x="13805" y="314"/>
                </a:lnTo>
                <a:lnTo>
                  <a:pt x="13777" y="372"/>
                </a:lnTo>
                <a:lnTo>
                  <a:pt x="13749" y="510"/>
                </a:lnTo>
                <a:lnTo>
                  <a:pt x="13735" y="588"/>
                </a:lnTo>
                <a:lnTo>
                  <a:pt x="13791" y="666"/>
                </a:lnTo>
                <a:lnTo>
                  <a:pt x="13820" y="666"/>
                </a:lnTo>
                <a:lnTo>
                  <a:pt x="13876" y="647"/>
                </a:lnTo>
                <a:lnTo>
                  <a:pt x="13834" y="706"/>
                </a:lnTo>
                <a:lnTo>
                  <a:pt x="13876" y="725"/>
                </a:lnTo>
                <a:lnTo>
                  <a:pt x="13834" y="706"/>
                </a:lnTo>
                <a:lnTo>
                  <a:pt x="13791" y="725"/>
                </a:lnTo>
                <a:lnTo>
                  <a:pt x="13777" y="784"/>
                </a:lnTo>
                <a:lnTo>
                  <a:pt x="13749" y="823"/>
                </a:lnTo>
                <a:lnTo>
                  <a:pt x="13749" y="941"/>
                </a:lnTo>
                <a:lnTo>
                  <a:pt x="13777" y="980"/>
                </a:lnTo>
                <a:lnTo>
                  <a:pt x="13820" y="1000"/>
                </a:lnTo>
                <a:lnTo>
                  <a:pt x="13820" y="1078"/>
                </a:lnTo>
                <a:lnTo>
                  <a:pt x="13876" y="1098"/>
                </a:lnTo>
                <a:lnTo>
                  <a:pt x="13904" y="1098"/>
                </a:lnTo>
                <a:lnTo>
                  <a:pt x="13932" y="1117"/>
                </a:lnTo>
                <a:lnTo>
                  <a:pt x="14058" y="1176"/>
                </a:lnTo>
                <a:lnTo>
                  <a:pt x="14100" y="1137"/>
                </a:lnTo>
                <a:lnTo>
                  <a:pt x="14143" y="1215"/>
                </a:lnTo>
                <a:lnTo>
                  <a:pt x="14171" y="1254"/>
                </a:lnTo>
                <a:lnTo>
                  <a:pt x="14255" y="1274"/>
                </a:lnTo>
                <a:lnTo>
                  <a:pt x="14283" y="1235"/>
                </a:lnTo>
                <a:lnTo>
                  <a:pt x="14339" y="1235"/>
                </a:lnTo>
                <a:lnTo>
                  <a:pt x="14311" y="1274"/>
                </a:lnTo>
                <a:lnTo>
                  <a:pt x="14353" y="1294"/>
                </a:lnTo>
                <a:lnTo>
                  <a:pt x="14269" y="1392"/>
                </a:lnTo>
                <a:lnTo>
                  <a:pt x="14269" y="1313"/>
                </a:lnTo>
                <a:lnTo>
                  <a:pt x="14297" y="1274"/>
                </a:lnTo>
                <a:lnTo>
                  <a:pt x="14269" y="1294"/>
                </a:lnTo>
                <a:lnTo>
                  <a:pt x="14241" y="1294"/>
                </a:lnTo>
                <a:lnTo>
                  <a:pt x="14185" y="1313"/>
                </a:lnTo>
                <a:lnTo>
                  <a:pt x="14171" y="1372"/>
                </a:lnTo>
                <a:lnTo>
                  <a:pt x="14213" y="1411"/>
                </a:lnTo>
                <a:lnTo>
                  <a:pt x="14157" y="1490"/>
                </a:lnTo>
                <a:lnTo>
                  <a:pt x="14128" y="1548"/>
                </a:lnTo>
                <a:lnTo>
                  <a:pt x="14128" y="1607"/>
                </a:lnTo>
                <a:lnTo>
                  <a:pt x="14185" y="1588"/>
                </a:lnTo>
                <a:lnTo>
                  <a:pt x="14227" y="1548"/>
                </a:lnTo>
                <a:lnTo>
                  <a:pt x="14241" y="1490"/>
                </a:lnTo>
                <a:lnTo>
                  <a:pt x="14269" y="1431"/>
                </a:lnTo>
                <a:lnTo>
                  <a:pt x="14297" y="1490"/>
                </a:lnTo>
                <a:lnTo>
                  <a:pt x="14311" y="1548"/>
                </a:lnTo>
                <a:lnTo>
                  <a:pt x="14283" y="1646"/>
                </a:lnTo>
                <a:lnTo>
                  <a:pt x="14311" y="1646"/>
                </a:lnTo>
                <a:lnTo>
                  <a:pt x="14311" y="1666"/>
                </a:lnTo>
                <a:lnTo>
                  <a:pt x="14241" y="1725"/>
                </a:lnTo>
                <a:lnTo>
                  <a:pt x="14213" y="1744"/>
                </a:lnTo>
                <a:lnTo>
                  <a:pt x="14185" y="1803"/>
                </a:lnTo>
                <a:lnTo>
                  <a:pt x="14128" y="1842"/>
                </a:lnTo>
                <a:lnTo>
                  <a:pt x="14072" y="1921"/>
                </a:lnTo>
                <a:lnTo>
                  <a:pt x="14016" y="1901"/>
                </a:lnTo>
                <a:lnTo>
                  <a:pt x="13974" y="1901"/>
                </a:lnTo>
                <a:lnTo>
                  <a:pt x="13932" y="1960"/>
                </a:lnTo>
                <a:lnTo>
                  <a:pt x="13932" y="1999"/>
                </a:lnTo>
                <a:lnTo>
                  <a:pt x="13904" y="2078"/>
                </a:lnTo>
                <a:lnTo>
                  <a:pt x="13946" y="2097"/>
                </a:lnTo>
                <a:lnTo>
                  <a:pt x="13988" y="2136"/>
                </a:lnTo>
                <a:lnTo>
                  <a:pt x="13974" y="2215"/>
                </a:lnTo>
                <a:lnTo>
                  <a:pt x="14002" y="2254"/>
                </a:lnTo>
                <a:lnTo>
                  <a:pt x="13974" y="2332"/>
                </a:lnTo>
                <a:lnTo>
                  <a:pt x="13988" y="2411"/>
                </a:lnTo>
                <a:lnTo>
                  <a:pt x="13918" y="2430"/>
                </a:lnTo>
                <a:lnTo>
                  <a:pt x="13834" y="2411"/>
                </a:lnTo>
                <a:lnTo>
                  <a:pt x="13890" y="2509"/>
                </a:lnTo>
                <a:lnTo>
                  <a:pt x="13890" y="2587"/>
                </a:lnTo>
                <a:lnTo>
                  <a:pt x="13890" y="2509"/>
                </a:lnTo>
                <a:lnTo>
                  <a:pt x="13777" y="2391"/>
                </a:lnTo>
                <a:lnTo>
                  <a:pt x="13805" y="2411"/>
                </a:lnTo>
                <a:lnTo>
                  <a:pt x="13834" y="2352"/>
                </a:lnTo>
                <a:lnTo>
                  <a:pt x="13890" y="2411"/>
                </a:lnTo>
                <a:lnTo>
                  <a:pt x="13974" y="2411"/>
                </a:lnTo>
                <a:lnTo>
                  <a:pt x="13974" y="2332"/>
                </a:lnTo>
                <a:lnTo>
                  <a:pt x="13946" y="2293"/>
                </a:lnTo>
                <a:lnTo>
                  <a:pt x="13904" y="2293"/>
                </a:lnTo>
                <a:lnTo>
                  <a:pt x="13932" y="2254"/>
                </a:lnTo>
                <a:lnTo>
                  <a:pt x="13904" y="2234"/>
                </a:lnTo>
                <a:lnTo>
                  <a:pt x="13820" y="2274"/>
                </a:lnTo>
                <a:lnTo>
                  <a:pt x="13820" y="2234"/>
                </a:lnTo>
                <a:lnTo>
                  <a:pt x="13791" y="2176"/>
                </a:lnTo>
                <a:lnTo>
                  <a:pt x="13763" y="2136"/>
                </a:lnTo>
                <a:lnTo>
                  <a:pt x="13805" y="2038"/>
                </a:lnTo>
                <a:lnTo>
                  <a:pt x="13862" y="1823"/>
                </a:lnTo>
                <a:lnTo>
                  <a:pt x="13805" y="1823"/>
                </a:lnTo>
                <a:lnTo>
                  <a:pt x="13777" y="1842"/>
                </a:lnTo>
                <a:lnTo>
                  <a:pt x="13763" y="1921"/>
                </a:lnTo>
                <a:lnTo>
                  <a:pt x="13707" y="1921"/>
                </a:lnTo>
                <a:lnTo>
                  <a:pt x="13763" y="1803"/>
                </a:lnTo>
                <a:lnTo>
                  <a:pt x="13707" y="1842"/>
                </a:lnTo>
                <a:lnTo>
                  <a:pt x="13679" y="1803"/>
                </a:lnTo>
                <a:lnTo>
                  <a:pt x="13651" y="1803"/>
                </a:lnTo>
                <a:lnTo>
                  <a:pt x="13637" y="1764"/>
                </a:lnTo>
                <a:lnTo>
                  <a:pt x="13553" y="1705"/>
                </a:lnTo>
                <a:lnTo>
                  <a:pt x="13468" y="1666"/>
                </a:lnTo>
                <a:lnTo>
                  <a:pt x="13468" y="1764"/>
                </a:lnTo>
                <a:lnTo>
                  <a:pt x="13412" y="1784"/>
                </a:lnTo>
                <a:lnTo>
                  <a:pt x="13356" y="1744"/>
                </a:lnTo>
                <a:lnTo>
                  <a:pt x="13328" y="1764"/>
                </a:lnTo>
                <a:lnTo>
                  <a:pt x="13356" y="1803"/>
                </a:lnTo>
                <a:lnTo>
                  <a:pt x="13398" y="1842"/>
                </a:lnTo>
                <a:lnTo>
                  <a:pt x="13356" y="1842"/>
                </a:lnTo>
                <a:lnTo>
                  <a:pt x="13384" y="1921"/>
                </a:lnTo>
                <a:lnTo>
                  <a:pt x="13412" y="1960"/>
                </a:lnTo>
                <a:lnTo>
                  <a:pt x="13454" y="1960"/>
                </a:lnTo>
                <a:lnTo>
                  <a:pt x="13539" y="1940"/>
                </a:lnTo>
                <a:lnTo>
                  <a:pt x="13567" y="1980"/>
                </a:lnTo>
                <a:lnTo>
                  <a:pt x="13595" y="1960"/>
                </a:lnTo>
                <a:lnTo>
                  <a:pt x="13637" y="2078"/>
                </a:lnTo>
                <a:lnTo>
                  <a:pt x="13623" y="2097"/>
                </a:lnTo>
                <a:lnTo>
                  <a:pt x="13539" y="2117"/>
                </a:lnTo>
                <a:lnTo>
                  <a:pt x="13454" y="2058"/>
                </a:lnTo>
                <a:lnTo>
                  <a:pt x="13384" y="1940"/>
                </a:lnTo>
                <a:lnTo>
                  <a:pt x="13342" y="1901"/>
                </a:lnTo>
                <a:lnTo>
                  <a:pt x="13328" y="1960"/>
                </a:lnTo>
                <a:lnTo>
                  <a:pt x="13356" y="1980"/>
                </a:lnTo>
                <a:lnTo>
                  <a:pt x="13328" y="2058"/>
                </a:lnTo>
                <a:lnTo>
                  <a:pt x="13286" y="2078"/>
                </a:lnTo>
                <a:lnTo>
                  <a:pt x="13173" y="2038"/>
                </a:lnTo>
                <a:lnTo>
                  <a:pt x="13089" y="1999"/>
                </a:lnTo>
                <a:lnTo>
                  <a:pt x="13075" y="2038"/>
                </a:lnTo>
                <a:lnTo>
                  <a:pt x="13047" y="1999"/>
                </a:lnTo>
                <a:lnTo>
                  <a:pt x="12991" y="1999"/>
                </a:lnTo>
                <a:lnTo>
                  <a:pt x="12963" y="2038"/>
                </a:lnTo>
                <a:lnTo>
                  <a:pt x="12935" y="1999"/>
                </a:lnTo>
                <a:lnTo>
                  <a:pt x="12893" y="2058"/>
                </a:lnTo>
                <a:lnTo>
                  <a:pt x="12850" y="2058"/>
                </a:lnTo>
                <a:lnTo>
                  <a:pt x="12780" y="2078"/>
                </a:lnTo>
                <a:lnTo>
                  <a:pt x="12724" y="2078"/>
                </a:lnTo>
                <a:lnTo>
                  <a:pt x="12696" y="2038"/>
                </a:lnTo>
                <a:lnTo>
                  <a:pt x="12668" y="2058"/>
                </a:lnTo>
                <a:lnTo>
                  <a:pt x="12457" y="1960"/>
                </a:lnTo>
                <a:lnTo>
                  <a:pt x="12429" y="1901"/>
                </a:lnTo>
                <a:lnTo>
                  <a:pt x="12345" y="1921"/>
                </a:lnTo>
                <a:lnTo>
                  <a:pt x="12233" y="1921"/>
                </a:lnTo>
                <a:lnTo>
                  <a:pt x="12204" y="1901"/>
                </a:lnTo>
                <a:lnTo>
                  <a:pt x="12190" y="1842"/>
                </a:lnTo>
                <a:lnTo>
                  <a:pt x="12148" y="1803"/>
                </a:lnTo>
                <a:lnTo>
                  <a:pt x="12106" y="1784"/>
                </a:lnTo>
                <a:lnTo>
                  <a:pt x="12078" y="1784"/>
                </a:lnTo>
                <a:lnTo>
                  <a:pt x="12036" y="1744"/>
                </a:lnTo>
                <a:lnTo>
                  <a:pt x="12036" y="1705"/>
                </a:lnTo>
                <a:lnTo>
                  <a:pt x="12008" y="1627"/>
                </a:lnTo>
                <a:lnTo>
                  <a:pt x="12008" y="1588"/>
                </a:lnTo>
                <a:lnTo>
                  <a:pt x="11980" y="1548"/>
                </a:lnTo>
                <a:lnTo>
                  <a:pt x="11895" y="1490"/>
                </a:lnTo>
                <a:lnTo>
                  <a:pt x="11825" y="1548"/>
                </a:lnTo>
                <a:lnTo>
                  <a:pt x="11741" y="1568"/>
                </a:lnTo>
                <a:lnTo>
                  <a:pt x="11657" y="1607"/>
                </a:lnTo>
                <a:lnTo>
                  <a:pt x="11586" y="1627"/>
                </a:lnTo>
                <a:lnTo>
                  <a:pt x="11516" y="1627"/>
                </a:lnTo>
                <a:lnTo>
                  <a:pt x="11474" y="1646"/>
                </a:lnTo>
                <a:lnTo>
                  <a:pt x="11404" y="1764"/>
                </a:lnTo>
                <a:lnTo>
                  <a:pt x="11390" y="1803"/>
                </a:lnTo>
                <a:lnTo>
                  <a:pt x="11418" y="1803"/>
                </a:lnTo>
                <a:lnTo>
                  <a:pt x="11474" y="1823"/>
                </a:lnTo>
                <a:lnTo>
                  <a:pt x="11502" y="1842"/>
                </a:lnTo>
                <a:lnTo>
                  <a:pt x="11586" y="1842"/>
                </a:lnTo>
                <a:lnTo>
                  <a:pt x="11558" y="1803"/>
                </a:lnTo>
                <a:lnTo>
                  <a:pt x="11615" y="1784"/>
                </a:lnTo>
                <a:lnTo>
                  <a:pt x="11643" y="1784"/>
                </a:lnTo>
                <a:lnTo>
                  <a:pt x="11671" y="1803"/>
                </a:lnTo>
                <a:lnTo>
                  <a:pt x="11755" y="1764"/>
                </a:lnTo>
                <a:lnTo>
                  <a:pt x="11783" y="1764"/>
                </a:lnTo>
                <a:lnTo>
                  <a:pt x="11797" y="1725"/>
                </a:lnTo>
                <a:lnTo>
                  <a:pt x="11839" y="1705"/>
                </a:lnTo>
                <a:lnTo>
                  <a:pt x="11909" y="1646"/>
                </a:lnTo>
                <a:lnTo>
                  <a:pt x="11966" y="1646"/>
                </a:lnTo>
                <a:lnTo>
                  <a:pt x="11980" y="1705"/>
                </a:lnTo>
                <a:lnTo>
                  <a:pt x="11952" y="1744"/>
                </a:lnTo>
                <a:lnTo>
                  <a:pt x="11895" y="1764"/>
                </a:lnTo>
                <a:lnTo>
                  <a:pt x="11867" y="1764"/>
                </a:lnTo>
                <a:lnTo>
                  <a:pt x="11839" y="1803"/>
                </a:lnTo>
                <a:lnTo>
                  <a:pt x="11783" y="1842"/>
                </a:lnTo>
                <a:lnTo>
                  <a:pt x="11769" y="1901"/>
                </a:lnTo>
                <a:lnTo>
                  <a:pt x="11713" y="1882"/>
                </a:lnTo>
                <a:lnTo>
                  <a:pt x="11657" y="1921"/>
                </a:lnTo>
                <a:lnTo>
                  <a:pt x="11629" y="1901"/>
                </a:lnTo>
                <a:lnTo>
                  <a:pt x="11586" y="1940"/>
                </a:lnTo>
                <a:lnTo>
                  <a:pt x="11558" y="1901"/>
                </a:lnTo>
                <a:lnTo>
                  <a:pt x="11558" y="1940"/>
                </a:lnTo>
                <a:lnTo>
                  <a:pt x="11601" y="1960"/>
                </a:lnTo>
                <a:lnTo>
                  <a:pt x="11544" y="1999"/>
                </a:lnTo>
                <a:lnTo>
                  <a:pt x="11530" y="2058"/>
                </a:lnTo>
                <a:lnTo>
                  <a:pt x="11601" y="2136"/>
                </a:lnTo>
                <a:lnTo>
                  <a:pt x="11615" y="2254"/>
                </a:lnTo>
                <a:lnTo>
                  <a:pt x="11643" y="2313"/>
                </a:lnTo>
                <a:lnTo>
                  <a:pt x="11671" y="2332"/>
                </a:lnTo>
                <a:lnTo>
                  <a:pt x="11671" y="2391"/>
                </a:lnTo>
                <a:lnTo>
                  <a:pt x="11713" y="2450"/>
                </a:lnTo>
                <a:lnTo>
                  <a:pt x="11657" y="2411"/>
                </a:lnTo>
                <a:lnTo>
                  <a:pt x="11643" y="2470"/>
                </a:lnTo>
                <a:lnTo>
                  <a:pt x="11615" y="2450"/>
                </a:lnTo>
                <a:lnTo>
                  <a:pt x="11629" y="2391"/>
                </a:lnTo>
                <a:lnTo>
                  <a:pt x="11601" y="2411"/>
                </a:lnTo>
                <a:lnTo>
                  <a:pt x="11601" y="2489"/>
                </a:lnTo>
                <a:lnTo>
                  <a:pt x="11615" y="2568"/>
                </a:lnTo>
                <a:lnTo>
                  <a:pt x="11643" y="2607"/>
                </a:lnTo>
                <a:lnTo>
                  <a:pt x="11699" y="2646"/>
                </a:lnTo>
                <a:lnTo>
                  <a:pt x="11643" y="2626"/>
                </a:lnTo>
                <a:lnTo>
                  <a:pt x="11544" y="2470"/>
                </a:lnTo>
                <a:lnTo>
                  <a:pt x="11502" y="2450"/>
                </a:lnTo>
                <a:lnTo>
                  <a:pt x="11502" y="2411"/>
                </a:lnTo>
                <a:lnTo>
                  <a:pt x="11474" y="2391"/>
                </a:lnTo>
                <a:lnTo>
                  <a:pt x="11432" y="2332"/>
                </a:lnTo>
                <a:lnTo>
                  <a:pt x="11474" y="2352"/>
                </a:lnTo>
                <a:lnTo>
                  <a:pt x="11544" y="2352"/>
                </a:lnTo>
                <a:lnTo>
                  <a:pt x="11558" y="2313"/>
                </a:lnTo>
                <a:lnTo>
                  <a:pt x="11530" y="2254"/>
                </a:lnTo>
                <a:lnTo>
                  <a:pt x="11460" y="2176"/>
                </a:lnTo>
                <a:lnTo>
                  <a:pt x="11432" y="2136"/>
                </a:lnTo>
                <a:lnTo>
                  <a:pt x="11390" y="2176"/>
                </a:lnTo>
                <a:lnTo>
                  <a:pt x="11362" y="2176"/>
                </a:lnTo>
                <a:lnTo>
                  <a:pt x="11348" y="2156"/>
                </a:lnTo>
                <a:lnTo>
                  <a:pt x="11348" y="2058"/>
                </a:lnTo>
                <a:lnTo>
                  <a:pt x="11263" y="2058"/>
                </a:lnTo>
                <a:lnTo>
                  <a:pt x="11221" y="2078"/>
                </a:lnTo>
                <a:lnTo>
                  <a:pt x="11193" y="1999"/>
                </a:lnTo>
                <a:lnTo>
                  <a:pt x="11165" y="1980"/>
                </a:lnTo>
                <a:lnTo>
                  <a:pt x="11151" y="1999"/>
                </a:lnTo>
                <a:lnTo>
                  <a:pt x="11151" y="1940"/>
                </a:lnTo>
                <a:lnTo>
                  <a:pt x="11067" y="1960"/>
                </a:lnTo>
                <a:lnTo>
                  <a:pt x="10954" y="2058"/>
                </a:lnTo>
                <a:lnTo>
                  <a:pt x="10800" y="2058"/>
                </a:lnTo>
                <a:lnTo>
                  <a:pt x="10786" y="2078"/>
                </a:lnTo>
                <a:lnTo>
                  <a:pt x="10758" y="2058"/>
                </a:lnTo>
                <a:lnTo>
                  <a:pt x="10716" y="2058"/>
                </a:lnTo>
                <a:lnTo>
                  <a:pt x="10674" y="2078"/>
                </a:lnTo>
                <a:lnTo>
                  <a:pt x="10407" y="2078"/>
                </a:lnTo>
                <a:lnTo>
                  <a:pt x="10379" y="2058"/>
                </a:lnTo>
                <a:lnTo>
                  <a:pt x="10322" y="2058"/>
                </a:lnTo>
                <a:lnTo>
                  <a:pt x="10294" y="2038"/>
                </a:lnTo>
                <a:lnTo>
                  <a:pt x="10182" y="2038"/>
                </a:lnTo>
                <a:lnTo>
                  <a:pt x="10140" y="1980"/>
                </a:lnTo>
                <a:lnTo>
                  <a:pt x="10098" y="1980"/>
                </a:lnTo>
                <a:lnTo>
                  <a:pt x="10168" y="1940"/>
                </a:lnTo>
                <a:lnTo>
                  <a:pt x="10168" y="1882"/>
                </a:lnTo>
                <a:lnTo>
                  <a:pt x="10196" y="1882"/>
                </a:lnTo>
                <a:lnTo>
                  <a:pt x="10224" y="1842"/>
                </a:lnTo>
                <a:lnTo>
                  <a:pt x="10224" y="1823"/>
                </a:lnTo>
                <a:lnTo>
                  <a:pt x="10294" y="1803"/>
                </a:lnTo>
                <a:lnTo>
                  <a:pt x="10337" y="1823"/>
                </a:lnTo>
                <a:lnTo>
                  <a:pt x="10379" y="1823"/>
                </a:lnTo>
                <a:lnTo>
                  <a:pt x="10393" y="1764"/>
                </a:lnTo>
                <a:lnTo>
                  <a:pt x="10379" y="1725"/>
                </a:lnTo>
                <a:lnTo>
                  <a:pt x="10337" y="1666"/>
                </a:lnTo>
                <a:lnTo>
                  <a:pt x="10224" y="1548"/>
                </a:lnTo>
                <a:lnTo>
                  <a:pt x="10098" y="1490"/>
                </a:lnTo>
                <a:lnTo>
                  <a:pt x="10028" y="1470"/>
                </a:lnTo>
                <a:lnTo>
                  <a:pt x="9943" y="1470"/>
                </a:lnTo>
                <a:lnTo>
                  <a:pt x="9971" y="1548"/>
                </a:lnTo>
                <a:lnTo>
                  <a:pt x="9901" y="1548"/>
                </a:lnTo>
                <a:lnTo>
                  <a:pt x="9859" y="1509"/>
                </a:lnTo>
                <a:lnTo>
                  <a:pt x="9831" y="1490"/>
                </a:lnTo>
                <a:lnTo>
                  <a:pt x="9789" y="1509"/>
                </a:lnTo>
                <a:lnTo>
                  <a:pt x="9705" y="1470"/>
                </a:lnTo>
                <a:lnTo>
                  <a:pt x="9620" y="1470"/>
                </a:lnTo>
                <a:lnTo>
                  <a:pt x="9508" y="1411"/>
                </a:lnTo>
                <a:lnTo>
                  <a:pt x="9480" y="1372"/>
                </a:lnTo>
                <a:lnTo>
                  <a:pt x="9241" y="1294"/>
                </a:lnTo>
                <a:lnTo>
                  <a:pt x="9199" y="1294"/>
                </a:lnTo>
                <a:lnTo>
                  <a:pt x="9143" y="1254"/>
                </a:lnTo>
                <a:lnTo>
                  <a:pt x="9087" y="1176"/>
                </a:lnTo>
                <a:lnTo>
                  <a:pt x="8960" y="1117"/>
                </a:lnTo>
                <a:lnTo>
                  <a:pt x="8848" y="1078"/>
                </a:lnTo>
                <a:lnTo>
                  <a:pt x="8820" y="1098"/>
                </a:lnTo>
                <a:lnTo>
                  <a:pt x="8764" y="1078"/>
                </a:lnTo>
                <a:lnTo>
                  <a:pt x="8679" y="1098"/>
                </a:lnTo>
                <a:lnTo>
                  <a:pt x="8651" y="1078"/>
                </a:lnTo>
                <a:lnTo>
                  <a:pt x="8637" y="1117"/>
                </a:lnTo>
                <a:lnTo>
                  <a:pt x="8623" y="1176"/>
                </a:lnTo>
                <a:lnTo>
                  <a:pt x="8595" y="1235"/>
                </a:lnTo>
                <a:lnTo>
                  <a:pt x="8581" y="1294"/>
                </a:lnTo>
                <a:lnTo>
                  <a:pt x="8370" y="1294"/>
                </a:lnTo>
                <a:lnTo>
                  <a:pt x="8384" y="1235"/>
                </a:lnTo>
                <a:lnTo>
                  <a:pt x="8441" y="1117"/>
                </a:lnTo>
                <a:lnTo>
                  <a:pt x="8370" y="1117"/>
                </a:lnTo>
                <a:lnTo>
                  <a:pt x="8384" y="1039"/>
                </a:lnTo>
                <a:lnTo>
                  <a:pt x="8384" y="941"/>
                </a:lnTo>
                <a:lnTo>
                  <a:pt x="8342" y="921"/>
                </a:lnTo>
                <a:lnTo>
                  <a:pt x="8384" y="960"/>
                </a:lnTo>
                <a:lnTo>
                  <a:pt x="8300" y="960"/>
                </a:lnTo>
                <a:lnTo>
                  <a:pt x="8230" y="980"/>
                </a:lnTo>
                <a:lnTo>
                  <a:pt x="8230" y="1039"/>
                </a:lnTo>
                <a:lnTo>
                  <a:pt x="8272" y="980"/>
                </a:lnTo>
                <a:lnTo>
                  <a:pt x="8342" y="980"/>
                </a:lnTo>
                <a:lnTo>
                  <a:pt x="8286" y="1039"/>
                </a:lnTo>
                <a:lnTo>
                  <a:pt x="8272" y="1078"/>
                </a:lnTo>
                <a:lnTo>
                  <a:pt x="8230" y="1117"/>
                </a:lnTo>
                <a:lnTo>
                  <a:pt x="8272" y="1117"/>
                </a:lnTo>
                <a:lnTo>
                  <a:pt x="8230" y="1137"/>
                </a:lnTo>
                <a:lnTo>
                  <a:pt x="8188" y="1176"/>
                </a:lnTo>
                <a:lnTo>
                  <a:pt x="8230" y="1235"/>
                </a:lnTo>
                <a:lnTo>
                  <a:pt x="8188" y="1254"/>
                </a:lnTo>
                <a:lnTo>
                  <a:pt x="8230" y="1294"/>
                </a:lnTo>
                <a:lnTo>
                  <a:pt x="8174" y="1313"/>
                </a:lnTo>
                <a:lnTo>
                  <a:pt x="8118" y="1294"/>
                </a:lnTo>
                <a:lnTo>
                  <a:pt x="8033" y="1235"/>
                </a:lnTo>
                <a:lnTo>
                  <a:pt x="7949" y="1117"/>
                </a:lnTo>
                <a:lnTo>
                  <a:pt x="7921" y="1039"/>
                </a:lnTo>
                <a:lnTo>
                  <a:pt x="7865" y="843"/>
                </a:lnTo>
                <a:lnTo>
                  <a:pt x="7809" y="804"/>
                </a:lnTo>
                <a:lnTo>
                  <a:pt x="7795" y="784"/>
                </a:lnTo>
                <a:lnTo>
                  <a:pt x="7696" y="725"/>
                </a:lnTo>
                <a:lnTo>
                  <a:pt x="7668" y="764"/>
                </a:lnTo>
                <a:lnTo>
                  <a:pt x="7668" y="804"/>
                </a:lnTo>
                <a:lnTo>
                  <a:pt x="7710" y="804"/>
                </a:lnTo>
                <a:lnTo>
                  <a:pt x="7696" y="843"/>
                </a:lnTo>
                <a:lnTo>
                  <a:pt x="7780" y="882"/>
                </a:lnTo>
                <a:lnTo>
                  <a:pt x="7668" y="921"/>
                </a:lnTo>
                <a:lnTo>
                  <a:pt x="7626" y="941"/>
                </a:lnTo>
                <a:lnTo>
                  <a:pt x="7640" y="980"/>
                </a:lnTo>
                <a:lnTo>
                  <a:pt x="7626" y="1039"/>
                </a:lnTo>
                <a:lnTo>
                  <a:pt x="7584" y="1058"/>
                </a:lnTo>
                <a:lnTo>
                  <a:pt x="7556" y="1098"/>
                </a:lnTo>
                <a:lnTo>
                  <a:pt x="7514" y="1137"/>
                </a:lnTo>
                <a:lnTo>
                  <a:pt x="7472" y="1117"/>
                </a:lnTo>
                <a:lnTo>
                  <a:pt x="7472" y="1078"/>
                </a:lnTo>
                <a:lnTo>
                  <a:pt x="7500" y="1039"/>
                </a:lnTo>
                <a:lnTo>
                  <a:pt x="7457" y="1078"/>
                </a:lnTo>
                <a:lnTo>
                  <a:pt x="7387" y="1078"/>
                </a:lnTo>
                <a:lnTo>
                  <a:pt x="7233" y="1137"/>
                </a:lnTo>
                <a:lnTo>
                  <a:pt x="7177" y="1254"/>
                </a:lnTo>
                <a:lnTo>
                  <a:pt x="7163" y="1294"/>
                </a:lnTo>
                <a:lnTo>
                  <a:pt x="7120" y="1372"/>
                </a:lnTo>
                <a:lnTo>
                  <a:pt x="7106" y="1294"/>
                </a:lnTo>
                <a:lnTo>
                  <a:pt x="7120" y="1254"/>
                </a:lnTo>
                <a:lnTo>
                  <a:pt x="7092" y="1294"/>
                </a:lnTo>
                <a:lnTo>
                  <a:pt x="7106" y="1254"/>
                </a:lnTo>
                <a:lnTo>
                  <a:pt x="7078" y="1215"/>
                </a:lnTo>
                <a:lnTo>
                  <a:pt x="7092" y="1254"/>
                </a:lnTo>
                <a:lnTo>
                  <a:pt x="7064" y="1215"/>
                </a:lnTo>
                <a:lnTo>
                  <a:pt x="7078" y="1254"/>
                </a:lnTo>
                <a:lnTo>
                  <a:pt x="7050" y="1294"/>
                </a:lnTo>
                <a:lnTo>
                  <a:pt x="7050" y="1254"/>
                </a:lnTo>
                <a:lnTo>
                  <a:pt x="7022" y="1294"/>
                </a:lnTo>
                <a:lnTo>
                  <a:pt x="7022" y="1254"/>
                </a:lnTo>
                <a:lnTo>
                  <a:pt x="6952" y="1274"/>
                </a:lnTo>
                <a:lnTo>
                  <a:pt x="6952" y="1313"/>
                </a:lnTo>
                <a:lnTo>
                  <a:pt x="6910" y="1372"/>
                </a:lnTo>
                <a:lnTo>
                  <a:pt x="6840" y="1392"/>
                </a:lnTo>
                <a:lnTo>
                  <a:pt x="6755" y="1450"/>
                </a:lnTo>
                <a:lnTo>
                  <a:pt x="6755" y="1509"/>
                </a:lnTo>
                <a:lnTo>
                  <a:pt x="6811" y="1509"/>
                </a:lnTo>
                <a:lnTo>
                  <a:pt x="6840" y="1548"/>
                </a:lnTo>
                <a:lnTo>
                  <a:pt x="6811" y="1568"/>
                </a:lnTo>
                <a:lnTo>
                  <a:pt x="6727" y="1548"/>
                </a:lnTo>
                <a:lnTo>
                  <a:pt x="6685" y="1588"/>
                </a:lnTo>
                <a:lnTo>
                  <a:pt x="6727" y="1607"/>
                </a:lnTo>
                <a:lnTo>
                  <a:pt x="6643" y="1568"/>
                </a:lnTo>
                <a:lnTo>
                  <a:pt x="6643" y="1509"/>
                </a:lnTo>
                <a:lnTo>
                  <a:pt x="6685" y="1490"/>
                </a:lnTo>
                <a:lnTo>
                  <a:pt x="6713" y="1431"/>
                </a:lnTo>
                <a:lnTo>
                  <a:pt x="6741" y="1450"/>
                </a:lnTo>
                <a:lnTo>
                  <a:pt x="6755" y="1411"/>
                </a:lnTo>
                <a:lnTo>
                  <a:pt x="6797" y="1333"/>
                </a:lnTo>
                <a:lnTo>
                  <a:pt x="6825" y="1372"/>
                </a:lnTo>
                <a:lnTo>
                  <a:pt x="6868" y="1313"/>
                </a:lnTo>
                <a:lnTo>
                  <a:pt x="6910" y="1274"/>
                </a:lnTo>
                <a:lnTo>
                  <a:pt x="6924" y="1215"/>
                </a:lnTo>
                <a:lnTo>
                  <a:pt x="7050" y="1215"/>
                </a:lnTo>
                <a:lnTo>
                  <a:pt x="7078" y="1176"/>
                </a:lnTo>
                <a:lnTo>
                  <a:pt x="7106" y="1176"/>
                </a:lnTo>
                <a:lnTo>
                  <a:pt x="7163" y="1137"/>
                </a:lnTo>
                <a:lnTo>
                  <a:pt x="7191" y="1137"/>
                </a:lnTo>
                <a:lnTo>
                  <a:pt x="7233" y="1098"/>
                </a:lnTo>
                <a:lnTo>
                  <a:pt x="7401" y="980"/>
                </a:lnTo>
                <a:lnTo>
                  <a:pt x="7415" y="941"/>
                </a:lnTo>
                <a:lnTo>
                  <a:pt x="7387" y="902"/>
                </a:lnTo>
                <a:lnTo>
                  <a:pt x="7303" y="960"/>
                </a:lnTo>
                <a:lnTo>
                  <a:pt x="7275" y="960"/>
                </a:lnTo>
                <a:lnTo>
                  <a:pt x="7233" y="941"/>
                </a:lnTo>
                <a:lnTo>
                  <a:pt x="7163" y="941"/>
                </a:lnTo>
                <a:lnTo>
                  <a:pt x="7106" y="980"/>
                </a:lnTo>
                <a:lnTo>
                  <a:pt x="7106" y="1039"/>
                </a:lnTo>
                <a:lnTo>
                  <a:pt x="7078" y="1078"/>
                </a:lnTo>
                <a:lnTo>
                  <a:pt x="7064" y="1039"/>
                </a:lnTo>
                <a:lnTo>
                  <a:pt x="6980" y="1078"/>
                </a:lnTo>
                <a:lnTo>
                  <a:pt x="6952" y="1098"/>
                </a:lnTo>
                <a:lnTo>
                  <a:pt x="6868" y="1137"/>
                </a:lnTo>
                <a:lnTo>
                  <a:pt x="6840" y="1117"/>
                </a:lnTo>
                <a:lnTo>
                  <a:pt x="6868" y="1098"/>
                </a:lnTo>
                <a:lnTo>
                  <a:pt x="6825" y="1117"/>
                </a:lnTo>
                <a:lnTo>
                  <a:pt x="6840" y="1156"/>
                </a:lnTo>
                <a:lnTo>
                  <a:pt x="6755" y="1156"/>
                </a:lnTo>
                <a:lnTo>
                  <a:pt x="6713" y="1274"/>
                </a:lnTo>
                <a:lnTo>
                  <a:pt x="6629" y="1274"/>
                </a:lnTo>
                <a:lnTo>
                  <a:pt x="6587" y="1313"/>
                </a:lnTo>
                <a:lnTo>
                  <a:pt x="6559" y="1333"/>
                </a:lnTo>
                <a:lnTo>
                  <a:pt x="6502" y="1333"/>
                </a:lnTo>
                <a:lnTo>
                  <a:pt x="6474" y="1392"/>
                </a:lnTo>
                <a:lnTo>
                  <a:pt x="6446" y="1411"/>
                </a:lnTo>
                <a:lnTo>
                  <a:pt x="6488" y="1372"/>
                </a:lnTo>
                <a:lnTo>
                  <a:pt x="6517" y="1294"/>
                </a:lnTo>
                <a:lnTo>
                  <a:pt x="6573" y="1274"/>
                </a:lnTo>
                <a:lnTo>
                  <a:pt x="6587" y="1215"/>
                </a:lnTo>
                <a:lnTo>
                  <a:pt x="6559" y="1235"/>
                </a:lnTo>
                <a:lnTo>
                  <a:pt x="6502" y="1215"/>
                </a:lnTo>
                <a:lnTo>
                  <a:pt x="6502" y="1137"/>
                </a:lnTo>
                <a:lnTo>
                  <a:pt x="6460" y="1117"/>
                </a:lnTo>
                <a:lnTo>
                  <a:pt x="6460" y="1176"/>
                </a:lnTo>
                <a:lnTo>
                  <a:pt x="6432" y="1235"/>
                </a:lnTo>
                <a:lnTo>
                  <a:pt x="6390" y="1254"/>
                </a:lnTo>
                <a:lnTo>
                  <a:pt x="6348" y="1254"/>
                </a:lnTo>
                <a:lnTo>
                  <a:pt x="6334" y="1235"/>
                </a:lnTo>
                <a:lnTo>
                  <a:pt x="6306" y="1254"/>
                </a:lnTo>
                <a:lnTo>
                  <a:pt x="6306" y="1313"/>
                </a:lnTo>
                <a:lnTo>
                  <a:pt x="6320" y="1333"/>
                </a:lnTo>
                <a:lnTo>
                  <a:pt x="6264" y="1313"/>
                </a:lnTo>
                <a:lnTo>
                  <a:pt x="6236" y="1294"/>
                </a:lnTo>
                <a:lnTo>
                  <a:pt x="6236" y="1372"/>
                </a:lnTo>
                <a:lnTo>
                  <a:pt x="6208" y="1313"/>
                </a:lnTo>
                <a:lnTo>
                  <a:pt x="6208" y="1372"/>
                </a:lnTo>
                <a:lnTo>
                  <a:pt x="6250" y="1411"/>
                </a:lnTo>
                <a:lnTo>
                  <a:pt x="6208" y="1392"/>
                </a:lnTo>
                <a:lnTo>
                  <a:pt x="6179" y="1372"/>
                </a:lnTo>
                <a:lnTo>
                  <a:pt x="6179" y="1411"/>
                </a:lnTo>
                <a:lnTo>
                  <a:pt x="6208" y="1450"/>
                </a:lnTo>
                <a:lnTo>
                  <a:pt x="6250" y="1450"/>
                </a:lnTo>
                <a:lnTo>
                  <a:pt x="6208" y="1470"/>
                </a:lnTo>
                <a:lnTo>
                  <a:pt x="6179" y="1470"/>
                </a:lnTo>
                <a:lnTo>
                  <a:pt x="6208" y="1509"/>
                </a:lnTo>
                <a:lnTo>
                  <a:pt x="6250" y="1509"/>
                </a:lnTo>
                <a:lnTo>
                  <a:pt x="6264" y="1470"/>
                </a:lnTo>
                <a:lnTo>
                  <a:pt x="6306" y="1490"/>
                </a:lnTo>
                <a:lnTo>
                  <a:pt x="6334" y="1509"/>
                </a:lnTo>
                <a:lnTo>
                  <a:pt x="6376" y="1470"/>
                </a:lnTo>
                <a:lnTo>
                  <a:pt x="6390" y="1470"/>
                </a:lnTo>
                <a:lnTo>
                  <a:pt x="6432" y="1548"/>
                </a:lnTo>
                <a:lnTo>
                  <a:pt x="6446" y="1588"/>
                </a:lnTo>
                <a:lnTo>
                  <a:pt x="6488" y="1607"/>
                </a:lnTo>
                <a:lnTo>
                  <a:pt x="6460" y="1568"/>
                </a:lnTo>
                <a:lnTo>
                  <a:pt x="6432" y="1490"/>
                </a:lnTo>
                <a:lnTo>
                  <a:pt x="6404" y="1450"/>
                </a:lnTo>
                <a:lnTo>
                  <a:pt x="6446" y="1431"/>
                </a:lnTo>
                <a:lnTo>
                  <a:pt x="6432" y="1470"/>
                </a:lnTo>
                <a:lnTo>
                  <a:pt x="6488" y="1607"/>
                </a:lnTo>
                <a:lnTo>
                  <a:pt x="6488" y="1627"/>
                </a:lnTo>
                <a:lnTo>
                  <a:pt x="6404" y="1548"/>
                </a:lnTo>
                <a:lnTo>
                  <a:pt x="6376" y="1490"/>
                </a:lnTo>
                <a:lnTo>
                  <a:pt x="6334" y="1509"/>
                </a:lnTo>
                <a:lnTo>
                  <a:pt x="6306" y="1490"/>
                </a:lnTo>
                <a:lnTo>
                  <a:pt x="6264" y="1548"/>
                </a:lnTo>
                <a:lnTo>
                  <a:pt x="6278" y="1588"/>
                </a:lnTo>
                <a:lnTo>
                  <a:pt x="6320" y="1627"/>
                </a:lnTo>
                <a:lnTo>
                  <a:pt x="6306" y="1627"/>
                </a:lnTo>
                <a:lnTo>
                  <a:pt x="6306" y="1607"/>
                </a:lnTo>
                <a:lnTo>
                  <a:pt x="6222" y="1588"/>
                </a:lnTo>
                <a:lnTo>
                  <a:pt x="6193" y="1548"/>
                </a:lnTo>
                <a:lnTo>
                  <a:pt x="6123" y="1509"/>
                </a:lnTo>
                <a:lnTo>
                  <a:pt x="5997" y="1509"/>
                </a:lnTo>
                <a:lnTo>
                  <a:pt x="5955" y="1490"/>
                </a:lnTo>
                <a:lnTo>
                  <a:pt x="5913" y="1490"/>
                </a:lnTo>
                <a:lnTo>
                  <a:pt x="5885" y="1450"/>
                </a:lnTo>
                <a:lnTo>
                  <a:pt x="5758" y="1411"/>
                </a:lnTo>
                <a:lnTo>
                  <a:pt x="5674" y="1372"/>
                </a:lnTo>
                <a:lnTo>
                  <a:pt x="5646" y="1372"/>
                </a:lnTo>
                <a:lnTo>
                  <a:pt x="5618" y="1294"/>
                </a:lnTo>
                <a:lnTo>
                  <a:pt x="5533" y="1235"/>
                </a:lnTo>
                <a:lnTo>
                  <a:pt x="5421" y="1176"/>
                </a:lnTo>
                <a:lnTo>
                  <a:pt x="5309" y="1176"/>
                </a:lnTo>
                <a:lnTo>
                  <a:pt x="5182" y="1156"/>
                </a:lnTo>
                <a:lnTo>
                  <a:pt x="5140" y="1156"/>
                </a:lnTo>
                <a:lnTo>
                  <a:pt x="5056" y="1098"/>
                </a:lnTo>
                <a:lnTo>
                  <a:pt x="5014" y="1078"/>
                </a:lnTo>
                <a:lnTo>
                  <a:pt x="5014" y="1098"/>
                </a:lnTo>
                <a:lnTo>
                  <a:pt x="4901" y="1000"/>
                </a:lnTo>
                <a:lnTo>
                  <a:pt x="4887" y="980"/>
                </a:lnTo>
                <a:lnTo>
                  <a:pt x="4831" y="960"/>
                </a:lnTo>
                <a:lnTo>
                  <a:pt x="4761" y="941"/>
                </a:lnTo>
                <a:lnTo>
                  <a:pt x="4649" y="960"/>
                </a:lnTo>
                <a:lnTo>
                  <a:pt x="4607" y="980"/>
                </a:lnTo>
                <a:lnTo>
                  <a:pt x="4592" y="960"/>
                </a:lnTo>
                <a:lnTo>
                  <a:pt x="4550" y="960"/>
                </a:lnTo>
                <a:lnTo>
                  <a:pt x="4508" y="1000"/>
                </a:lnTo>
                <a:lnTo>
                  <a:pt x="4424" y="1000"/>
                </a:lnTo>
                <a:lnTo>
                  <a:pt x="4340" y="960"/>
                </a:lnTo>
                <a:lnTo>
                  <a:pt x="4312" y="960"/>
                </a:lnTo>
                <a:lnTo>
                  <a:pt x="4283" y="921"/>
                </a:lnTo>
                <a:lnTo>
                  <a:pt x="4157" y="902"/>
                </a:lnTo>
                <a:lnTo>
                  <a:pt x="4073" y="902"/>
                </a:lnTo>
                <a:lnTo>
                  <a:pt x="4045" y="921"/>
                </a:lnTo>
                <a:lnTo>
                  <a:pt x="3932" y="902"/>
                </a:lnTo>
                <a:lnTo>
                  <a:pt x="3876" y="882"/>
                </a:lnTo>
                <a:lnTo>
                  <a:pt x="3862" y="843"/>
                </a:lnTo>
                <a:lnTo>
                  <a:pt x="3834" y="823"/>
                </a:lnTo>
                <a:lnTo>
                  <a:pt x="3820" y="823"/>
                </a:lnTo>
                <a:lnTo>
                  <a:pt x="3764" y="843"/>
                </a:lnTo>
                <a:lnTo>
                  <a:pt x="3736" y="804"/>
                </a:lnTo>
                <a:lnTo>
                  <a:pt x="3708" y="784"/>
                </a:lnTo>
                <a:lnTo>
                  <a:pt x="3666" y="784"/>
                </a:lnTo>
                <a:lnTo>
                  <a:pt x="3623" y="764"/>
                </a:lnTo>
                <a:lnTo>
                  <a:pt x="3581" y="764"/>
                </a:lnTo>
                <a:lnTo>
                  <a:pt x="3553" y="745"/>
                </a:lnTo>
                <a:lnTo>
                  <a:pt x="3469" y="764"/>
                </a:lnTo>
                <a:lnTo>
                  <a:pt x="3427" y="784"/>
                </a:lnTo>
                <a:lnTo>
                  <a:pt x="3385" y="784"/>
                </a:lnTo>
                <a:lnTo>
                  <a:pt x="3357" y="745"/>
                </a:lnTo>
                <a:lnTo>
                  <a:pt x="3244" y="784"/>
                </a:lnTo>
                <a:lnTo>
                  <a:pt x="3230" y="804"/>
                </a:lnTo>
                <a:lnTo>
                  <a:pt x="3160" y="784"/>
                </a:lnTo>
                <a:lnTo>
                  <a:pt x="3090" y="784"/>
                </a:lnTo>
                <a:lnTo>
                  <a:pt x="3118" y="725"/>
                </a:lnTo>
                <a:lnTo>
                  <a:pt x="2963" y="725"/>
                </a:lnTo>
                <a:lnTo>
                  <a:pt x="3034" y="706"/>
                </a:lnTo>
                <a:lnTo>
                  <a:pt x="2991" y="706"/>
                </a:lnTo>
                <a:lnTo>
                  <a:pt x="3005" y="627"/>
                </a:lnTo>
                <a:lnTo>
                  <a:pt x="3020" y="588"/>
                </a:lnTo>
                <a:lnTo>
                  <a:pt x="2991" y="568"/>
                </a:lnTo>
                <a:lnTo>
                  <a:pt x="2963" y="588"/>
                </a:lnTo>
                <a:lnTo>
                  <a:pt x="2907" y="588"/>
                </a:lnTo>
                <a:lnTo>
                  <a:pt x="2837" y="549"/>
                </a:lnTo>
                <a:lnTo>
                  <a:pt x="2795" y="568"/>
                </a:lnTo>
                <a:lnTo>
                  <a:pt x="2725" y="568"/>
                </a:lnTo>
                <a:lnTo>
                  <a:pt x="2668" y="608"/>
                </a:lnTo>
                <a:lnTo>
                  <a:pt x="2598" y="588"/>
                </a:lnTo>
                <a:lnTo>
                  <a:pt x="2556" y="549"/>
                </a:lnTo>
                <a:lnTo>
                  <a:pt x="2584" y="490"/>
                </a:lnTo>
                <a:lnTo>
                  <a:pt x="2528" y="451"/>
                </a:lnTo>
                <a:lnTo>
                  <a:pt x="2500" y="490"/>
                </a:lnTo>
                <a:lnTo>
                  <a:pt x="2472" y="451"/>
                </a:lnTo>
                <a:lnTo>
                  <a:pt x="2402" y="549"/>
                </a:lnTo>
                <a:lnTo>
                  <a:pt x="2388" y="588"/>
                </a:lnTo>
                <a:lnTo>
                  <a:pt x="2317" y="588"/>
                </a:lnTo>
                <a:lnTo>
                  <a:pt x="2275" y="549"/>
                </a:lnTo>
                <a:lnTo>
                  <a:pt x="2317" y="510"/>
                </a:lnTo>
                <a:lnTo>
                  <a:pt x="2359" y="510"/>
                </a:lnTo>
                <a:lnTo>
                  <a:pt x="2402" y="451"/>
                </a:lnTo>
                <a:lnTo>
                  <a:pt x="2359" y="412"/>
                </a:lnTo>
                <a:lnTo>
                  <a:pt x="2205" y="372"/>
                </a:lnTo>
                <a:lnTo>
                  <a:pt x="2233" y="314"/>
                </a:lnTo>
                <a:lnTo>
                  <a:pt x="2149" y="372"/>
                </a:lnTo>
                <a:lnTo>
                  <a:pt x="2079" y="470"/>
                </a:lnTo>
                <a:lnTo>
                  <a:pt x="2022" y="510"/>
                </a:lnTo>
                <a:lnTo>
                  <a:pt x="1952" y="568"/>
                </a:lnTo>
                <a:lnTo>
                  <a:pt x="1924" y="588"/>
                </a:lnTo>
                <a:lnTo>
                  <a:pt x="1727" y="608"/>
                </a:lnTo>
                <a:lnTo>
                  <a:pt x="1685" y="627"/>
                </a:lnTo>
                <a:lnTo>
                  <a:pt x="1657" y="608"/>
                </a:lnTo>
                <a:lnTo>
                  <a:pt x="1685" y="568"/>
                </a:lnTo>
                <a:lnTo>
                  <a:pt x="1545" y="666"/>
                </a:lnTo>
                <a:lnTo>
                  <a:pt x="1545" y="706"/>
                </a:lnTo>
                <a:lnTo>
                  <a:pt x="1573" y="725"/>
                </a:lnTo>
                <a:lnTo>
                  <a:pt x="1657" y="764"/>
                </a:lnTo>
                <a:lnTo>
                  <a:pt x="1573" y="764"/>
                </a:lnTo>
                <a:lnTo>
                  <a:pt x="1559" y="823"/>
                </a:lnTo>
                <a:lnTo>
                  <a:pt x="1573" y="882"/>
                </a:lnTo>
                <a:lnTo>
                  <a:pt x="1545" y="823"/>
                </a:lnTo>
                <a:lnTo>
                  <a:pt x="1517" y="823"/>
                </a:lnTo>
                <a:lnTo>
                  <a:pt x="1545" y="784"/>
                </a:lnTo>
                <a:lnTo>
                  <a:pt x="1545" y="764"/>
                </a:lnTo>
                <a:lnTo>
                  <a:pt x="1489" y="764"/>
                </a:lnTo>
                <a:lnTo>
                  <a:pt x="1545" y="745"/>
                </a:lnTo>
                <a:lnTo>
                  <a:pt x="1545" y="706"/>
                </a:lnTo>
                <a:lnTo>
                  <a:pt x="1517" y="706"/>
                </a:lnTo>
                <a:lnTo>
                  <a:pt x="1348" y="843"/>
                </a:lnTo>
                <a:lnTo>
                  <a:pt x="1306" y="843"/>
                </a:lnTo>
                <a:lnTo>
                  <a:pt x="1236" y="882"/>
                </a:lnTo>
                <a:lnTo>
                  <a:pt x="1194" y="902"/>
                </a:lnTo>
                <a:lnTo>
                  <a:pt x="1166" y="902"/>
                </a:lnTo>
                <a:lnTo>
                  <a:pt x="1194" y="882"/>
                </a:lnTo>
                <a:lnTo>
                  <a:pt x="1208" y="843"/>
                </a:lnTo>
                <a:lnTo>
                  <a:pt x="1166" y="843"/>
                </a:lnTo>
                <a:lnTo>
                  <a:pt x="1124" y="902"/>
                </a:lnTo>
                <a:lnTo>
                  <a:pt x="1081" y="941"/>
                </a:lnTo>
                <a:lnTo>
                  <a:pt x="1067" y="1000"/>
                </a:lnTo>
                <a:lnTo>
                  <a:pt x="983" y="1098"/>
                </a:lnTo>
                <a:lnTo>
                  <a:pt x="969" y="1137"/>
                </a:lnTo>
                <a:lnTo>
                  <a:pt x="941" y="1176"/>
                </a:lnTo>
                <a:lnTo>
                  <a:pt x="941" y="1235"/>
                </a:lnTo>
                <a:lnTo>
                  <a:pt x="927" y="1294"/>
                </a:lnTo>
                <a:lnTo>
                  <a:pt x="857" y="1411"/>
                </a:lnTo>
                <a:lnTo>
                  <a:pt x="786" y="1470"/>
                </a:lnTo>
                <a:lnTo>
                  <a:pt x="744" y="1490"/>
                </a:lnTo>
                <a:lnTo>
                  <a:pt x="688" y="1490"/>
                </a:lnTo>
                <a:lnTo>
                  <a:pt x="463" y="1548"/>
                </a:lnTo>
                <a:lnTo>
                  <a:pt x="379" y="1509"/>
                </a:lnTo>
                <a:lnTo>
                  <a:pt x="337" y="1548"/>
                </a:lnTo>
                <a:lnTo>
                  <a:pt x="351" y="1588"/>
                </a:lnTo>
                <a:lnTo>
                  <a:pt x="323" y="1744"/>
                </a:lnTo>
                <a:lnTo>
                  <a:pt x="267" y="1764"/>
                </a:lnTo>
                <a:lnTo>
                  <a:pt x="253" y="1764"/>
                </a:lnTo>
                <a:lnTo>
                  <a:pt x="253" y="1784"/>
                </a:lnTo>
                <a:lnTo>
                  <a:pt x="281" y="1784"/>
                </a:lnTo>
                <a:lnTo>
                  <a:pt x="337" y="1803"/>
                </a:lnTo>
                <a:lnTo>
                  <a:pt x="365" y="1823"/>
                </a:lnTo>
                <a:lnTo>
                  <a:pt x="393" y="1882"/>
                </a:lnTo>
                <a:lnTo>
                  <a:pt x="506" y="1921"/>
                </a:lnTo>
                <a:lnTo>
                  <a:pt x="590" y="1980"/>
                </a:lnTo>
                <a:lnTo>
                  <a:pt x="632" y="2038"/>
                </a:lnTo>
                <a:lnTo>
                  <a:pt x="758" y="2117"/>
                </a:lnTo>
                <a:lnTo>
                  <a:pt x="815" y="2234"/>
                </a:lnTo>
                <a:lnTo>
                  <a:pt x="829" y="2332"/>
                </a:lnTo>
                <a:lnTo>
                  <a:pt x="941" y="2352"/>
                </a:lnTo>
                <a:lnTo>
                  <a:pt x="1011" y="2352"/>
                </a:lnTo>
                <a:lnTo>
                  <a:pt x="1011" y="2391"/>
                </a:lnTo>
                <a:lnTo>
                  <a:pt x="1067" y="2352"/>
                </a:lnTo>
                <a:lnTo>
                  <a:pt x="1067" y="2313"/>
                </a:lnTo>
                <a:lnTo>
                  <a:pt x="1124" y="2391"/>
                </a:lnTo>
                <a:lnTo>
                  <a:pt x="1180" y="2352"/>
                </a:lnTo>
                <a:lnTo>
                  <a:pt x="1208" y="2391"/>
                </a:lnTo>
                <a:lnTo>
                  <a:pt x="1250" y="2411"/>
                </a:lnTo>
                <a:lnTo>
                  <a:pt x="1208" y="2411"/>
                </a:lnTo>
                <a:lnTo>
                  <a:pt x="1180" y="2470"/>
                </a:lnTo>
                <a:lnTo>
                  <a:pt x="1194" y="2548"/>
                </a:lnTo>
                <a:lnTo>
                  <a:pt x="1236" y="2587"/>
                </a:lnTo>
                <a:lnTo>
                  <a:pt x="1292" y="2607"/>
                </a:lnTo>
                <a:lnTo>
                  <a:pt x="1320" y="2548"/>
                </a:lnTo>
                <a:lnTo>
                  <a:pt x="1362" y="2548"/>
                </a:lnTo>
                <a:lnTo>
                  <a:pt x="1404" y="2568"/>
                </a:lnTo>
                <a:lnTo>
                  <a:pt x="1475" y="2568"/>
                </a:lnTo>
                <a:lnTo>
                  <a:pt x="1489" y="2607"/>
                </a:lnTo>
                <a:lnTo>
                  <a:pt x="1475" y="2646"/>
                </a:lnTo>
                <a:lnTo>
                  <a:pt x="1404" y="2666"/>
                </a:lnTo>
                <a:lnTo>
                  <a:pt x="1320" y="2626"/>
                </a:lnTo>
                <a:lnTo>
                  <a:pt x="1292" y="2607"/>
                </a:lnTo>
                <a:lnTo>
                  <a:pt x="1250" y="2626"/>
                </a:lnTo>
                <a:lnTo>
                  <a:pt x="1208" y="2626"/>
                </a:lnTo>
                <a:lnTo>
                  <a:pt x="1152" y="2548"/>
                </a:lnTo>
                <a:lnTo>
                  <a:pt x="1152" y="2489"/>
                </a:lnTo>
                <a:lnTo>
                  <a:pt x="1109" y="2450"/>
                </a:lnTo>
                <a:lnTo>
                  <a:pt x="1067" y="2430"/>
                </a:lnTo>
                <a:lnTo>
                  <a:pt x="1039" y="2450"/>
                </a:lnTo>
                <a:lnTo>
                  <a:pt x="1067" y="2509"/>
                </a:lnTo>
                <a:lnTo>
                  <a:pt x="1095" y="2509"/>
                </a:lnTo>
                <a:lnTo>
                  <a:pt x="1180" y="2626"/>
                </a:lnTo>
                <a:lnTo>
                  <a:pt x="1180" y="2666"/>
                </a:lnTo>
                <a:lnTo>
                  <a:pt x="1222" y="2646"/>
                </a:lnTo>
                <a:lnTo>
                  <a:pt x="1306" y="2666"/>
                </a:lnTo>
                <a:lnTo>
                  <a:pt x="1334" y="2725"/>
                </a:lnTo>
                <a:lnTo>
                  <a:pt x="1334" y="2764"/>
                </a:lnTo>
                <a:lnTo>
                  <a:pt x="1250" y="2725"/>
                </a:lnTo>
                <a:lnTo>
                  <a:pt x="1222" y="2744"/>
                </a:lnTo>
                <a:lnTo>
                  <a:pt x="1194" y="2803"/>
                </a:lnTo>
                <a:lnTo>
                  <a:pt x="1166" y="2823"/>
                </a:lnTo>
                <a:lnTo>
                  <a:pt x="1124" y="2803"/>
                </a:lnTo>
                <a:lnTo>
                  <a:pt x="1081" y="2823"/>
                </a:lnTo>
                <a:lnTo>
                  <a:pt x="1053" y="2823"/>
                </a:lnTo>
                <a:lnTo>
                  <a:pt x="997" y="2783"/>
                </a:lnTo>
                <a:lnTo>
                  <a:pt x="969" y="2783"/>
                </a:lnTo>
                <a:lnTo>
                  <a:pt x="941" y="2803"/>
                </a:lnTo>
                <a:lnTo>
                  <a:pt x="815" y="2803"/>
                </a:lnTo>
                <a:lnTo>
                  <a:pt x="786" y="2744"/>
                </a:lnTo>
                <a:lnTo>
                  <a:pt x="744" y="2744"/>
                </a:lnTo>
                <a:lnTo>
                  <a:pt x="786" y="2744"/>
                </a:lnTo>
                <a:lnTo>
                  <a:pt x="815" y="2626"/>
                </a:lnTo>
                <a:lnTo>
                  <a:pt x="815" y="2587"/>
                </a:lnTo>
                <a:lnTo>
                  <a:pt x="674" y="2587"/>
                </a:lnTo>
                <a:lnTo>
                  <a:pt x="590" y="2626"/>
                </a:lnTo>
                <a:lnTo>
                  <a:pt x="506" y="2646"/>
                </a:lnTo>
                <a:lnTo>
                  <a:pt x="449" y="2685"/>
                </a:lnTo>
                <a:lnTo>
                  <a:pt x="435" y="2744"/>
                </a:lnTo>
                <a:lnTo>
                  <a:pt x="478" y="2764"/>
                </a:lnTo>
                <a:lnTo>
                  <a:pt x="435" y="2783"/>
                </a:lnTo>
                <a:lnTo>
                  <a:pt x="365" y="2764"/>
                </a:lnTo>
                <a:lnTo>
                  <a:pt x="323" y="2764"/>
                </a:lnTo>
                <a:lnTo>
                  <a:pt x="239" y="2823"/>
                </a:lnTo>
                <a:lnTo>
                  <a:pt x="211" y="2881"/>
                </a:lnTo>
                <a:lnTo>
                  <a:pt x="169" y="2901"/>
                </a:lnTo>
                <a:lnTo>
                  <a:pt x="140" y="2901"/>
                </a:lnTo>
                <a:lnTo>
                  <a:pt x="98" y="2921"/>
                </a:lnTo>
                <a:lnTo>
                  <a:pt x="84" y="2960"/>
                </a:lnTo>
                <a:lnTo>
                  <a:pt x="28" y="2960"/>
                </a:lnTo>
                <a:lnTo>
                  <a:pt x="0" y="2999"/>
                </a:lnTo>
                <a:lnTo>
                  <a:pt x="0" y="3019"/>
                </a:lnTo>
                <a:lnTo>
                  <a:pt x="112" y="3097"/>
                </a:lnTo>
                <a:lnTo>
                  <a:pt x="197" y="3117"/>
                </a:lnTo>
                <a:lnTo>
                  <a:pt x="225" y="3117"/>
                </a:lnTo>
                <a:lnTo>
                  <a:pt x="253" y="3136"/>
                </a:lnTo>
                <a:lnTo>
                  <a:pt x="225" y="3117"/>
                </a:lnTo>
                <a:lnTo>
                  <a:pt x="337" y="3136"/>
                </a:lnTo>
                <a:lnTo>
                  <a:pt x="379" y="3175"/>
                </a:lnTo>
                <a:lnTo>
                  <a:pt x="309" y="3175"/>
                </a:lnTo>
                <a:lnTo>
                  <a:pt x="267" y="3234"/>
                </a:lnTo>
                <a:lnTo>
                  <a:pt x="239" y="3234"/>
                </a:lnTo>
                <a:lnTo>
                  <a:pt x="211" y="3175"/>
                </a:lnTo>
                <a:lnTo>
                  <a:pt x="225" y="3254"/>
                </a:lnTo>
                <a:lnTo>
                  <a:pt x="253" y="3293"/>
                </a:lnTo>
                <a:lnTo>
                  <a:pt x="309" y="3332"/>
                </a:lnTo>
                <a:lnTo>
                  <a:pt x="281" y="3391"/>
                </a:lnTo>
                <a:lnTo>
                  <a:pt x="323" y="3430"/>
                </a:lnTo>
                <a:lnTo>
                  <a:pt x="351" y="3450"/>
                </a:lnTo>
                <a:lnTo>
                  <a:pt x="506" y="3489"/>
                </a:lnTo>
                <a:lnTo>
                  <a:pt x="548" y="3509"/>
                </a:lnTo>
                <a:lnTo>
                  <a:pt x="702" y="3469"/>
                </a:lnTo>
                <a:lnTo>
                  <a:pt x="829" y="3450"/>
                </a:lnTo>
                <a:lnTo>
                  <a:pt x="885" y="3489"/>
                </a:lnTo>
                <a:lnTo>
                  <a:pt x="941" y="3548"/>
                </a:lnTo>
                <a:lnTo>
                  <a:pt x="927" y="3430"/>
                </a:lnTo>
                <a:lnTo>
                  <a:pt x="997" y="3509"/>
                </a:lnTo>
                <a:lnTo>
                  <a:pt x="1039" y="3548"/>
                </a:lnTo>
                <a:lnTo>
                  <a:pt x="1053" y="3489"/>
                </a:lnTo>
                <a:lnTo>
                  <a:pt x="1081" y="3450"/>
                </a:lnTo>
                <a:lnTo>
                  <a:pt x="1124" y="3411"/>
                </a:lnTo>
                <a:lnTo>
                  <a:pt x="1166" y="3411"/>
                </a:lnTo>
                <a:lnTo>
                  <a:pt x="1194" y="3352"/>
                </a:lnTo>
                <a:lnTo>
                  <a:pt x="1236" y="3391"/>
                </a:lnTo>
                <a:lnTo>
                  <a:pt x="1278" y="3352"/>
                </a:lnTo>
                <a:lnTo>
                  <a:pt x="1306" y="3313"/>
                </a:lnTo>
                <a:lnTo>
                  <a:pt x="1348" y="3293"/>
                </a:lnTo>
                <a:lnTo>
                  <a:pt x="1334" y="3332"/>
                </a:lnTo>
                <a:lnTo>
                  <a:pt x="1362" y="3352"/>
                </a:lnTo>
                <a:lnTo>
                  <a:pt x="1390" y="3430"/>
                </a:lnTo>
                <a:lnTo>
                  <a:pt x="1348" y="3469"/>
                </a:lnTo>
                <a:lnTo>
                  <a:pt x="1320" y="3489"/>
                </a:lnTo>
                <a:lnTo>
                  <a:pt x="1278" y="3469"/>
                </a:lnTo>
                <a:lnTo>
                  <a:pt x="1278" y="3509"/>
                </a:lnTo>
                <a:lnTo>
                  <a:pt x="1306" y="3548"/>
                </a:lnTo>
                <a:lnTo>
                  <a:pt x="1348" y="3626"/>
                </a:lnTo>
                <a:lnTo>
                  <a:pt x="1362" y="3685"/>
                </a:lnTo>
                <a:lnTo>
                  <a:pt x="1390" y="3744"/>
                </a:lnTo>
                <a:lnTo>
                  <a:pt x="1390" y="3803"/>
                </a:lnTo>
                <a:lnTo>
                  <a:pt x="1362" y="3842"/>
                </a:lnTo>
                <a:lnTo>
                  <a:pt x="1334" y="3901"/>
                </a:lnTo>
                <a:lnTo>
                  <a:pt x="1292" y="3940"/>
                </a:lnTo>
                <a:lnTo>
                  <a:pt x="1180" y="3940"/>
                </a:lnTo>
                <a:lnTo>
                  <a:pt x="1124" y="3920"/>
                </a:lnTo>
                <a:lnTo>
                  <a:pt x="1095" y="3920"/>
                </a:lnTo>
                <a:lnTo>
                  <a:pt x="1039" y="4018"/>
                </a:lnTo>
                <a:lnTo>
                  <a:pt x="955" y="4097"/>
                </a:lnTo>
                <a:lnTo>
                  <a:pt x="927" y="4116"/>
                </a:lnTo>
                <a:lnTo>
                  <a:pt x="843" y="4116"/>
                </a:lnTo>
                <a:lnTo>
                  <a:pt x="815" y="4136"/>
                </a:lnTo>
                <a:lnTo>
                  <a:pt x="843" y="4097"/>
                </a:lnTo>
                <a:lnTo>
                  <a:pt x="829" y="4057"/>
                </a:lnTo>
                <a:lnTo>
                  <a:pt x="758" y="4018"/>
                </a:lnTo>
                <a:lnTo>
                  <a:pt x="688" y="4057"/>
                </a:lnTo>
                <a:lnTo>
                  <a:pt x="674" y="4097"/>
                </a:lnTo>
                <a:lnTo>
                  <a:pt x="702" y="4136"/>
                </a:lnTo>
                <a:lnTo>
                  <a:pt x="646" y="4116"/>
                </a:lnTo>
                <a:lnTo>
                  <a:pt x="618" y="4175"/>
                </a:lnTo>
                <a:lnTo>
                  <a:pt x="618" y="4234"/>
                </a:lnTo>
                <a:lnTo>
                  <a:pt x="604" y="4234"/>
                </a:lnTo>
                <a:lnTo>
                  <a:pt x="632" y="4293"/>
                </a:lnTo>
                <a:lnTo>
                  <a:pt x="688" y="4253"/>
                </a:lnTo>
                <a:lnTo>
                  <a:pt x="632" y="4293"/>
                </a:lnTo>
                <a:lnTo>
                  <a:pt x="618" y="4351"/>
                </a:lnTo>
                <a:lnTo>
                  <a:pt x="646" y="4351"/>
                </a:lnTo>
                <a:lnTo>
                  <a:pt x="618" y="4351"/>
                </a:lnTo>
                <a:lnTo>
                  <a:pt x="590" y="4332"/>
                </a:lnTo>
                <a:lnTo>
                  <a:pt x="562" y="4332"/>
                </a:lnTo>
                <a:lnTo>
                  <a:pt x="449" y="4508"/>
                </a:lnTo>
                <a:lnTo>
                  <a:pt x="435" y="4567"/>
                </a:lnTo>
                <a:lnTo>
                  <a:pt x="463" y="4606"/>
                </a:lnTo>
                <a:lnTo>
                  <a:pt x="435" y="4626"/>
                </a:lnTo>
                <a:lnTo>
                  <a:pt x="393" y="4665"/>
                </a:lnTo>
                <a:lnTo>
                  <a:pt x="435" y="4685"/>
                </a:lnTo>
                <a:lnTo>
                  <a:pt x="351" y="4685"/>
                </a:lnTo>
                <a:lnTo>
                  <a:pt x="379" y="4743"/>
                </a:lnTo>
                <a:lnTo>
                  <a:pt x="407" y="4783"/>
                </a:lnTo>
                <a:lnTo>
                  <a:pt x="407" y="4822"/>
                </a:lnTo>
                <a:lnTo>
                  <a:pt x="463" y="4861"/>
                </a:lnTo>
                <a:lnTo>
                  <a:pt x="463" y="4920"/>
                </a:lnTo>
                <a:lnTo>
                  <a:pt x="506" y="4900"/>
                </a:lnTo>
                <a:lnTo>
                  <a:pt x="548" y="4841"/>
                </a:lnTo>
                <a:lnTo>
                  <a:pt x="548" y="4783"/>
                </a:lnTo>
                <a:lnTo>
                  <a:pt x="618" y="4724"/>
                </a:lnTo>
                <a:lnTo>
                  <a:pt x="632" y="4724"/>
                </a:lnTo>
                <a:lnTo>
                  <a:pt x="604" y="4763"/>
                </a:lnTo>
                <a:lnTo>
                  <a:pt x="576" y="4783"/>
                </a:lnTo>
                <a:lnTo>
                  <a:pt x="506" y="4900"/>
                </a:lnTo>
                <a:lnTo>
                  <a:pt x="562" y="4861"/>
                </a:lnTo>
                <a:lnTo>
                  <a:pt x="562" y="4920"/>
                </a:lnTo>
                <a:lnTo>
                  <a:pt x="590" y="4959"/>
                </a:lnTo>
                <a:lnTo>
                  <a:pt x="562" y="4998"/>
                </a:lnTo>
                <a:lnTo>
                  <a:pt x="604" y="4979"/>
                </a:lnTo>
                <a:lnTo>
                  <a:pt x="632" y="4979"/>
                </a:lnTo>
                <a:lnTo>
                  <a:pt x="688" y="5018"/>
                </a:lnTo>
                <a:lnTo>
                  <a:pt x="758" y="5018"/>
                </a:lnTo>
                <a:lnTo>
                  <a:pt x="829" y="4959"/>
                </a:lnTo>
                <a:lnTo>
                  <a:pt x="829" y="5018"/>
                </a:lnTo>
                <a:lnTo>
                  <a:pt x="801" y="5018"/>
                </a:lnTo>
                <a:lnTo>
                  <a:pt x="829" y="5018"/>
                </a:lnTo>
                <a:lnTo>
                  <a:pt x="857" y="5057"/>
                </a:lnTo>
                <a:lnTo>
                  <a:pt x="871" y="5096"/>
                </a:lnTo>
                <a:lnTo>
                  <a:pt x="829" y="5135"/>
                </a:lnTo>
                <a:lnTo>
                  <a:pt x="801" y="5116"/>
                </a:lnTo>
                <a:lnTo>
                  <a:pt x="801" y="5057"/>
                </a:lnTo>
                <a:lnTo>
                  <a:pt x="758" y="5077"/>
                </a:lnTo>
                <a:lnTo>
                  <a:pt x="688" y="5135"/>
                </a:lnTo>
                <a:lnTo>
                  <a:pt x="716" y="5096"/>
                </a:lnTo>
                <a:lnTo>
                  <a:pt x="702" y="5057"/>
                </a:lnTo>
                <a:lnTo>
                  <a:pt x="674" y="5057"/>
                </a:lnTo>
                <a:lnTo>
                  <a:pt x="618" y="4998"/>
                </a:lnTo>
                <a:lnTo>
                  <a:pt x="590" y="4998"/>
                </a:lnTo>
                <a:lnTo>
                  <a:pt x="576" y="5057"/>
                </a:lnTo>
                <a:lnTo>
                  <a:pt x="506" y="5155"/>
                </a:lnTo>
                <a:lnTo>
                  <a:pt x="590" y="5155"/>
                </a:lnTo>
                <a:lnTo>
                  <a:pt x="562" y="5194"/>
                </a:lnTo>
                <a:lnTo>
                  <a:pt x="590" y="5233"/>
                </a:lnTo>
                <a:lnTo>
                  <a:pt x="618" y="5253"/>
                </a:lnTo>
                <a:lnTo>
                  <a:pt x="632" y="5253"/>
                </a:lnTo>
                <a:lnTo>
                  <a:pt x="716" y="5331"/>
                </a:lnTo>
                <a:lnTo>
                  <a:pt x="744" y="5351"/>
                </a:lnTo>
                <a:lnTo>
                  <a:pt x="744" y="5429"/>
                </a:lnTo>
                <a:lnTo>
                  <a:pt x="786" y="5449"/>
                </a:lnTo>
                <a:lnTo>
                  <a:pt x="885" y="5449"/>
                </a:lnTo>
                <a:lnTo>
                  <a:pt x="941" y="5429"/>
                </a:lnTo>
                <a:lnTo>
                  <a:pt x="969" y="5410"/>
                </a:lnTo>
                <a:lnTo>
                  <a:pt x="997" y="5351"/>
                </a:lnTo>
                <a:lnTo>
                  <a:pt x="1053" y="5351"/>
                </a:lnTo>
                <a:lnTo>
                  <a:pt x="1067" y="5331"/>
                </a:lnTo>
                <a:lnTo>
                  <a:pt x="1067" y="5292"/>
                </a:lnTo>
                <a:lnTo>
                  <a:pt x="1053" y="5233"/>
                </a:lnTo>
                <a:lnTo>
                  <a:pt x="1081" y="5175"/>
                </a:lnTo>
                <a:lnTo>
                  <a:pt x="1124" y="5077"/>
                </a:lnTo>
                <a:lnTo>
                  <a:pt x="1152" y="5096"/>
                </a:lnTo>
                <a:lnTo>
                  <a:pt x="1180" y="5096"/>
                </a:lnTo>
                <a:lnTo>
                  <a:pt x="1152" y="5116"/>
                </a:lnTo>
                <a:lnTo>
                  <a:pt x="1109" y="5155"/>
                </a:lnTo>
                <a:lnTo>
                  <a:pt x="1081" y="5233"/>
                </a:lnTo>
                <a:lnTo>
                  <a:pt x="1081" y="5273"/>
                </a:lnTo>
                <a:lnTo>
                  <a:pt x="1109" y="5312"/>
                </a:lnTo>
                <a:lnTo>
                  <a:pt x="1109" y="5351"/>
                </a:lnTo>
                <a:lnTo>
                  <a:pt x="1166" y="5469"/>
                </a:lnTo>
                <a:lnTo>
                  <a:pt x="1180" y="5508"/>
                </a:lnTo>
                <a:lnTo>
                  <a:pt x="1208" y="5567"/>
                </a:lnTo>
                <a:lnTo>
                  <a:pt x="1180" y="5606"/>
                </a:lnTo>
                <a:lnTo>
                  <a:pt x="1152" y="5665"/>
                </a:lnTo>
                <a:lnTo>
                  <a:pt x="1180" y="5704"/>
                </a:lnTo>
                <a:lnTo>
                  <a:pt x="1222" y="5743"/>
                </a:lnTo>
                <a:lnTo>
                  <a:pt x="1180" y="5763"/>
                </a:lnTo>
                <a:lnTo>
                  <a:pt x="1194" y="5861"/>
                </a:lnTo>
                <a:lnTo>
                  <a:pt x="1166" y="5900"/>
                </a:lnTo>
                <a:lnTo>
                  <a:pt x="1124" y="5900"/>
                </a:lnTo>
                <a:lnTo>
                  <a:pt x="1236" y="5919"/>
                </a:lnTo>
                <a:lnTo>
                  <a:pt x="1278" y="5900"/>
                </a:lnTo>
                <a:lnTo>
                  <a:pt x="1292" y="5841"/>
                </a:lnTo>
                <a:lnTo>
                  <a:pt x="1320" y="5841"/>
                </a:lnTo>
                <a:lnTo>
                  <a:pt x="1404" y="5802"/>
                </a:lnTo>
                <a:lnTo>
                  <a:pt x="1433" y="5763"/>
                </a:lnTo>
                <a:lnTo>
                  <a:pt x="1475" y="5743"/>
                </a:lnTo>
                <a:lnTo>
                  <a:pt x="1489" y="5802"/>
                </a:lnTo>
                <a:lnTo>
                  <a:pt x="1545" y="5821"/>
                </a:lnTo>
                <a:lnTo>
                  <a:pt x="1573" y="5841"/>
                </a:lnTo>
                <a:lnTo>
                  <a:pt x="1587" y="5802"/>
                </a:lnTo>
                <a:lnTo>
                  <a:pt x="1629" y="5821"/>
                </a:lnTo>
                <a:lnTo>
                  <a:pt x="1713" y="5978"/>
                </a:lnTo>
                <a:lnTo>
                  <a:pt x="1727" y="5998"/>
                </a:lnTo>
                <a:lnTo>
                  <a:pt x="1784" y="5959"/>
                </a:lnTo>
                <a:lnTo>
                  <a:pt x="1756" y="5900"/>
                </a:lnTo>
                <a:lnTo>
                  <a:pt x="1826" y="5743"/>
                </a:lnTo>
                <a:lnTo>
                  <a:pt x="1812" y="5684"/>
                </a:lnTo>
                <a:lnTo>
                  <a:pt x="1840" y="5743"/>
                </a:lnTo>
                <a:lnTo>
                  <a:pt x="1896" y="5763"/>
                </a:lnTo>
                <a:lnTo>
                  <a:pt x="1910" y="5782"/>
                </a:lnTo>
                <a:lnTo>
                  <a:pt x="1868" y="5763"/>
                </a:lnTo>
                <a:lnTo>
                  <a:pt x="1826" y="5802"/>
                </a:lnTo>
                <a:lnTo>
                  <a:pt x="1812" y="5841"/>
                </a:lnTo>
                <a:lnTo>
                  <a:pt x="1882" y="5919"/>
                </a:lnTo>
                <a:lnTo>
                  <a:pt x="1910" y="5919"/>
                </a:lnTo>
                <a:lnTo>
                  <a:pt x="1994" y="5861"/>
                </a:lnTo>
                <a:lnTo>
                  <a:pt x="2107" y="5802"/>
                </a:lnTo>
                <a:lnTo>
                  <a:pt x="2149" y="5763"/>
                </a:lnTo>
                <a:lnTo>
                  <a:pt x="2163" y="5704"/>
                </a:lnTo>
                <a:lnTo>
                  <a:pt x="2149" y="5763"/>
                </a:lnTo>
                <a:lnTo>
                  <a:pt x="2121" y="5821"/>
                </a:lnTo>
                <a:lnTo>
                  <a:pt x="2135" y="5861"/>
                </a:lnTo>
                <a:lnTo>
                  <a:pt x="2079" y="5900"/>
                </a:lnTo>
                <a:lnTo>
                  <a:pt x="2008" y="5998"/>
                </a:lnTo>
                <a:lnTo>
                  <a:pt x="2022" y="6037"/>
                </a:lnTo>
                <a:lnTo>
                  <a:pt x="2050" y="6076"/>
                </a:lnTo>
                <a:lnTo>
                  <a:pt x="2079" y="6096"/>
                </a:lnTo>
                <a:lnTo>
                  <a:pt x="2050" y="6076"/>
                </a:lnTo>
                <a:lnTo>
                  <a:pt x="2008" y="6096"/>
                </a:lnTo>
                <a:lnTo>
                  <a:pt x="2008" y="6135"/>
                </a:lnTo>
                <a:lnTo>
                  <a:pt x="1994" y="6194"/>
                </a:lnTo>
                <a:lnTo>
                  <a:pt x="1994" y="6253"/>
                </a:lnTo>
                <a:lnTo>
                  <a:pt x="2008" y="6351"/>
                </a:lnTo>
                <a:lnTo>
                  <a:pt x="2036" y="6331"/>
                </a:lnTo>
                <a:lnTo>
                  <a:pt x="2036" y="6351"/>
                </a:lnTo>
                <a:lnTo>
                  <a:pt x="1994" y="6351"/>
                </a:lnTo>
                <a:lnTo>
                  <a:pt x="1994" y="6331"/>
                </a:lnTo>
                <a:lnTo>
                  <a:pt x="1938" y="6351"/>
                </a:lnTo>
                <a:lnTo>
                  <a:pt x="1910" y="6409"/>
                </a:lnTo>
                <a:lnTo>
                  <a:pt x="1868" y="6429"/>
                </a:lnTo>
                <a:lnTo>
                  <a:pt x="1798" y="6507"/>
                </a:lnTo>
                <a:lnTo>
                  <a:pt x="1798" y="6586"/>
                </a:lnTo>
                <a:lnTo>
                  <a:pt x="1770" y="6625"/>
                </a:lnTo>
                <a:lnTo>
                  <a:pt x="1727" y="6605"/>
                </a:lnTo>
                <a:lnTo>
                  <a:pt x="1685" y="6664"/>
                </a:lnTo>
                <a:lnTo>
                  <a:pt x="1573" y="6703"/>
                </a:lnTo>
                <a:lnTo>
                  <a:pt x="1489" y="6801"/>
                </a:lnTo>
                <a:lnTo>
                  <a:pt x="1461" y="6841"/>
                </a:lnTo>
                <a:lnTo>
                  <a:pt x="1447" y="6899"/>
                </a:lnTo>
                <a:lnTo>
                  <a:pt x="1447" y="6958"/>
                </a:lnTo>
                <a:lnTo>
                  <a:pt x="1461" y="6997"/>
                </a:lnTo>
                <a:lnTo>
                  <a:pt x="1433" y="6978"/>
                </a:lnTo>
                <a:lnTo>
                  <a:pt x="1390" y="6978"/>
                </a:lnTo>
                <a:lnTo>
                  <a:pt x="1390" y="7017"/>
                </a:lnTo>
                <a:lnTo>
                  <a:pt x="1362" y="6978"/>
                </a:lnTo>
                <a:lnTo>
                  <a:pt x="1362" y="6939"/>
                </a:lnTo>
                <a:lnTo>
                  <a:pt x="1334" y="6958"/>
                </a:lnTo>
                <a:lnTo>
                  <a:pt x="1292" y="6939"/>
                </a:lnTo>
                <a:lnTo>
                  <a:pt x="1124" y="6997"/>
                </a:lnTo>
                <a:lnTo>
                  <a:pt x="1095" y="7037"/>
                </a:lnTo>
                <a:lnTo>
                  <a:pt x="1067" y="7115"/>
                </a:lnTo>
                <a:lnTo>
                  <a:pt x="1067" y="7154"/>
                </a:lnTo>
                <a:lnTo>
                  <a:pt x="1011" y="7174"/>
                </a:lnTo>
                <a:lnTo>
                  <a:pt x="983" y="7213"/>
                </a:lnTo>
                <a:lnTo>
                  <a:pt x="941" y="7213"/>
                </a:lnTo>
                <a:lnTo>
                  <a:pt x="913" y="7252"/>
                </a:lnTo>
                <a:lnTo>
                  <a:pt x="913" y="7311"/>
                </a:lnTo>
                <a:lnTo>
                  <a:pt x="927" y="7350"/>
                </a:lnTo>
                <a:lnTo>
                  <a:pt x="941" y="7311"/>
                </a:lnTo>
                <a:lnTo>
                  <a:pt x="927" y="7252"/>
                </a:lnTo>
                <a:lnTo>
                  <a:pt x="969" y="7311"/>
                </a:lnTo>
                <a:lnTo>
                  <a:pt x="997" y="7331"/>
                </a:lnTo>
                <a:lnTo>
                  <a:pt x="1053" y="7311"/>
                </a:lnTo>
                <a:lnTo>
                  <a:pt x="1039" y="7252"/>
                </a:lnTo>
                <a:lnTo>
                  <a:pt x="1011" y="7193"/>
                </a:lnTo>
                <a:lnTo>
                  <a:pt x="1067" y="7213"/>
                </a:lnTo>
                <a:lnTo>
                  <a:pt x="1081" y="7291"/>
                </a:lnTo>
                <a:lnTo>
                  <a:pt x="1124" y="7252"/>
                </a:lnTo>
                <a:lnTo>
                  <a:pt x="1166" y="7252"/>
                </a:lnTo>
                <a:lnTo>
                  <a:pt x="1180" y="7193"/>
                </a:lnTo>
                <a:lnTo>
                  <a:pt x="1208" y="7135"/>
                </a:lnTo>
                <a:lnTo>
                  <a:pt x="1222" y="7095"/>
                </a:lnTo>
                <a:lnTo>
                  <a:pt x="1250" y="7076"/>
                </a:lnTo>
                <a:lnTo>
                  <a:pt x="1306" y="7095"/>
                </a:lnTo>
                <a:lnTo>
                  <a:pt x="1250" y="7115"/>
                </a:lnTo>
                <a:lnTo>
                  <a:pt x="1250" y="7154"/>
                </a:lnTo>
                <a:lnTo>
                  <a:pt x="1306" y="7174"/>
                </a:lnTo>
                <a:lnTo>
                  <a:pt x="1362" y="7115"/>
                </a:lnTo>
                <a:lnTo>
                  <a:pt x="1418" y="7095"/>
                </a:lnTo>
                <a:lnTo>
                  <a:pt x="1447" y="7115"/>
                </a:lnTo>
                <a:lnTo>
                  <a:pt x="1461" y="7037"/>
                </a:lnTo>
                <a:lnTo>
                  <a:pt x="1489" y="7037"/>
                </a:lnTo>
                <a:lnTo>
                  <a:pt x="1545" y="6997"/>
                </a:lnTo>
                <a:lnTo>
                  <a:pt x="1559" y="6997"/>
                </a:lnTo>
                <a:lnTo>
                  <a:pt x="1601" y="7017"/>
                </a:lnTo>
                <a:lnTo>
                  <a:pt x="1587" y="7076"/>
                </a:lnTo>
                <a:lnTo>
                  <a:pt x="1629" y="7076"/>
                </a:lnTo>
                <a:lnTo>
                  <a:pt x="1643" y="6997"/>
                </a:lnTo>
                <a:lnTo>
                  <a:pt x="1685" y="6958"/>
                </a:lnTo>
                <a:lnTo>
                  <a:pt x="1713" y="6958"/>
                </a:lnTo>
                <a:lnTo>
                  <a:pt x="1770" y="6919"/>
                </a:lnTo>
                <a:lnTo>
                  <a:pt x="1798" y="6939"/>
                </a:lnTo>
                <a:lnTo>
                  <a:pt x="1812" y="6860"/>
                </a:lnTo>
                <a:lnTo>
                  <a:pt x="1826" y="6939"/>
                </a:lnTo>
                <a:lnTo>
                  <a:pt x="1840" y="6919"/>
                </a:lnTo>
                <a:lnTo>
                  <a:pt x="1868" y="6860"/>
                </a:lnTo>
                <a:lnTo>
                  <a:pt x="1896" y="6841"/>
                </a:lnTo>
                <a:lnTo>
                  <a:pt x="1868" y="6841"/>
                </a:lnTo>
                <a:lnTo>
                  <a:pt x="1868" y="6801"/>
                </a:lnTo>
                <a:lnTo>
                  <a:pt x="1812" y="6801"/>
                </a:lnTo>
                <a:lnTo>
                  <a:pt x="1868" y="6743"/>
                </a:lnTo>
                <a:lnTo>
                  <a:pt x="1896" y="6743"/>
                </a:lnTo>
                <a:lnTo>
                  <a:pt x="1938" y="6703"/>
                </a:lnTo>
                <a:lnTo>
                  <a:pt x="1896" y="6703"/>
                </a:lnTo>
                <a:lnTo>
                  <a:pt x="1938" y="6684"/>
                </a:lnTo>
                <a:lnTo>
                  <a:pt x="1966" y="6664"/>
                </a:lnTo>
                <a:lnTo>
                  <a:pt x="2008" y="6645"/>
                </a:lnTo>
                <a:lnTo>
                  <a:pt x="2050" y="6605"/>
                </a:lnTo>
                <a:lnTo>
                  <a:pt x="2107" y="6605"/>
                </a:lnTo>
                <a:lnTo>
                  <a:pt x="2135" y="6566"/>
                </a:lnTo>
                <a:lnTo>
                  <a:pt x="2205" y="6507"/>
                </a:lnTo>
                <a:lnTo>
                  <a:pt x="2233" y="6468"/>
                </a:lnTo>
                <a:lnTo>
                  <a:pt x="2205" y="6429"/>
                </a:lnTo>
                <a:lnTo>
                  <a:pt x="2247" y="6370"/>
                </a:lnTo>
                <a:lnTo>
                  <a:pt x="2317" y="6331"/>
                </a:lnTo>
                <a:lnTo>
                  <a:pt x="2359" y="6331"/>
                </a:lnTo>
                <a:lnTo>
                  <a:pt x="2373" y="6292"/>
                </a:lnTo>
                <a:lnTo>
                  <a:pt x="2416" y="6253"/>
                </a:lnTo>
                <a:lnTo>
                  <a:pt x="2486" y="6194"/>
                </a:lnTo>
                <a:lnTo>
                  <a:pt x="2514" y="6155"/>
                </a:lnTo>
                <a:lnTo>
                  <a:pt x="2598" y="6115"/>
                </a:lnTo>
                <a:lnTo>
                  <a:pt x="2626" y="6135"/>
                </a:lnTo>
                <a:lnTo>
                  <a:pt x="2654" y="6076"/>
                </a:lnTo>
                <a:lnTo>
                  <a:pt x="2654" y="6017"/>
                </a:lnTo>
                <a:lnTo>
                  <a:pt x="2668" y="5978"/>
                </a:lnTo>
                <a:lnTo>
                  <a:pt x="2725" y="5919"/>
                </a:lnTo>
                <a:lnTo>
                  <a:pt x="2753" y="5919"/>
                </a:lnTo>
                <a:lnTo>
                  <a:pt x="2781" y="5900"/>
                </a:lnTo>
                <a:lnTo>
                  <a:pt x="2809" y="5821"/>
                </a:lnTo>
                <a:lnTo>
                  <a:pt x="2795" y="5782"/>
                </a:lnTo>
                <a:lnTo>
                  <a:pt x="2739" y="5743"/>
                </a:lnTo>
                <a:lnTo>
                  <a:pt x="2654" y="5743"/>
                </a:lnTo>
                <a:lnTo>
                  <a:pt x="2654" y="5704"/>
                </a:lnTo>
                <a:lnTo>
                  <a:pt x="2668" y="5625"/>
                </a:lnTo>
                <a:lnTo>
                  <a:pt x="2711" y="5606"/>
                </a:lnTo>
                <a:lnTo>
                  <a:pt x="2725" y="5567"/>
                </a:lnTo>
                <a:lnTo>
                  <a:pt x="2753" y="5508"/>
                </a:lnTo>
                <a:lnTo>
                  <a:pt x="2837" y="5488"/>
                </a:lnTo>
                <a:lnTo>
                  <a:pt x="2865" y="5488"/>
                </a:lnTo>
                <a:lnTo>
                  <a:pt x="2879" y="5429"/>
                </a:lnTo>
                <a:lnTo>
                  <a:pt x="2837" y="5429"/>
                </a:lnTo>
                <a:lnTo>
                  <a:pt x="2907" y="5410"/>
                </a:lnTo>
                <a:lnTo>
                  <a:pt x="2963" y="5351"/>
                </a:lnTo>
                <a:lnTo>
                  <a:pt x="2963" y="5331"/>
                </a:lnTo>
                <a:lnTo>
                  <a:pt x="2893" y="5253"/>
                </a:lnTo>
                <a:lnTo>
                  <a:pt x="2921" y="5273"/>
                </a:lnTo>
                <a:lnTo>
                  <a:pt x="2963" y="5273"/>
                </a:lnTo>
                <a:lnTo>
                  <a:pt x="3005" y="5253"/>
                </a:lnTo>
                <a:lnTo>
                  <a:pt x="3005" y="5175"/>
                </a:lnTo>
                <a:lnTo>
                  <a:pt x="3034" y="5135"/>
                </a:lnTo>
                <a:lnTo>
                  <a:pt x="3090" y="5096"/>
                </a:lnTo>
                <a:lnTo>
                  <a:pt x="3118" y="5057"/>
                </a:lnTo>
                <a:lnTo>
                  <a:pt x="3132" y="4998"/>
                </a:lnTo>
                <a:lnTo>
                  <a:pt x="3160" y="4959"/>
                </a:lnTo>
                <a:lnTo>
                  <a:pt x="3244" y="4939"/>
                </a:lnTo>
                <a:lnTo>
                  <a:pt x="3272" y="4861"/>
                </a:lnTo>
                <a:lnTo>
                  <a:pt x="3328" y="4861"/>
                </a:lnTo>
                <a:lnTo>
                  <a:pt x="3357" y="4802"/>
                </a:lnTo>
                <a:lnTo>
                  <a:pt x="3385" y="4861"/>
                </a:lnTo>
                <a:lnTo>
                  <a:pt x="3469" y="4861"/>
                </a:lnTo>
                <a:lnTo>
                  <a:pt x="3497" y="4802"/>
                </a:lnTo>
                <a:lnTo>
                  <a:pt x="3525" y="4763"/>
                </a:lnTo>
                <a:lnTo>
                  <a:pt x="3581" y="4783"/>
                </a:lnTo>
                <a:lnTo>
                  <a:pt x="3497" y="4822"/>
                </a:lnTo>
                <a:lnTo>
                  <a:pt x="3469" y="4861"/>
                </a:lnTo>
                <a:lnTo>
                  <a:pt x="3469" y="4920"/>
                </a:lnTo>
                <a:lnTo>
                  <a:pt x="3525" y="4959"/>
                </a:lnTo>
                <a:lnTo>
                  <a:pt x="3609" y="4998"/>
                </a:lnTo>
                <a:lnTo>
                  <a:pt x="3497" y="4979"/>
                </a:lnTo>
                <a:lnTo>
                  <a:pt x="3455" y="4998"/>
                </a:lnTo>
                <a:lnTo>
                  <a:pt x="3371" y="4959"/>
                </a:lnTo>
                <a:lnTo>
                  <a:pt x="3328" y="4979"/>
                </a:lnTo>
                <a:lnTo>
                  <a:pt x="3258" y="5057"/>
                </a:lnTo>
                <a:lnTo>
                  <a:pt x="3216" y="5057"/>
                </a:lnTo>
                <a:lnTo>
                  <a:pt x="3202" y="5116"/>
                </a:lnTo>
                <a:lnTo>
                  <a:pt x="3216" y="5155"/>
                </a:lnTo>
                <a:lnTo>
                  <a:pt x="3216" y="5233"/>
                </a:lnTo>
                <a:lnTo>
                  <a:pt x="3202" y="5273"/>
                </a:lnTo>
                <a:lnTo>
                  <a:pt x="3132" y="5351"/>
                </a:lnTo>
                <a:lnTo>
                  <a:pt x="3104" y="5449"/>
                </a:lnTo>
                <a:lnTo>
                  <a:pt x="3132" y="5488"/>
                </a:lnTo>
                <a:lnTo>
                  <a:pt x="3160" y="5508"/>
                </a:lnTo>
                <a:lnTo>
                  <a:pt x="3216" y="5488"/>
                </a:lnTo>
                <a:lnTo>
                  <a:pt x="3244" y="5488"/>
                </a:lnTo>
                <a:lnTo>
                  <a:pt x="3216" y="5527"/>
                </a:lnTo>
                <a:lnTo>
                  <a:pt x="3188" y="5586"/>
                </a:lnTo>
                <a:lnTo>
                  <a:pt x="3132" y="5586"/>
                </a:lnTo>
                <a:lnTo>
                  <a:pt x="3104" y="5606"/>
                </a:lnTo>
                <a:lnTo>
                  <a:pt x="3090" y="5665"/>
                </a:lnTo>
                <a:lnTo>
                  <a:pt x="3118" y="5684"/>
                </a:lnTo>
                <a:lnTo>
                  <a:pt x="3244" y="5645"/>
                </a:lnTo>
                <a:lnTo>
                  <a:pt x="3272" y="5665"/>
                </a:lnTo>
                <a:lnTo>
                  <a:pt x="3314" y="5625"/>
                </a:lnTo>
                <a:lnTo>
                  <a:pt x="3343" y="5586"/>
                </a:lnTo>
                <a:lnTo>
                  <a:pt x="3357" y="5527"/>
                </a:lnTo>
                <a:lnTo>
                  <a:pt x="3385" y="5527"/>
                </a:lnTo>
                <a:lnTo>
                  <a:pt x="3427" y="5469"/>
                </a:lnTo>
                <a:lnTo>
                  <a:pt x="3427" y="5527"/>
                </a:lnTo>
                <a:lnTo>
                  <a:pt x="3469" y="5508"/>
                </a:lnTo>
                <a:lnTo>
                  <a:pt x="3469" y="5449"/>
                </a:lnTo>
                <a:lnTo>
                  <a:pt x="3511" y="5469"/>
                </a:lnTo>
                <a:lnTo>
                  <a:pt x="3497" y="5429"/>
                </a:lnTo>
                <a:lnTo>
                  <a:pt x="3525" y="5429"/>
                </a:lnTo>
                <a:lnTo>
                  <a:pt x="3553" y="5469"/>
                </a:lnTo>
                <a:lnTo>
                  <a:pt x="3553" y="5429"/>
                </a:lnTo>
                <a:lnTo>
                  <a:pt x="3581" y="5351"/>
                </a:lnTo>
                <a:lnTo>
                  <a:pt x="3595" y="5351"/>
                </a:lnTo>
                <a:lnTo>
                  <a:pt x="3595" y="5429"/>
                </a:lnTo>
                <a:lnTo>
                  <a:pt x="3609" y="5351"/>
                </a:lnTo>
                <a:lnTo>
                  <a:pt x="3708" y="5371"/>
                </a:lnTo>
                <a:lnTo>
                  <a:pt x="3736" y="5351"/>
                </a:lnTo>
                <a:lnTo>
                  <a:pt x="3764" y="5351"/>
                </a:lnTo>
                <a:lnTo>
                  <a:pt x="3764" y="5312"/>
                </a:lnTo>
                <a:lnTo>
                  <a:pt x="3820" y="5312"/>
                </a:lnTo>
                <a:lnTo>
                  <a:pt x="3792" y="5253"/>
                </a:lnTo>
                <a:lnTo>
                  <a:pt x="3834" y="5194"/>
                </a:lnTo>
                <a:lnTo>
                  <a:pt x="3848" y="5155"/>
                </a:lnTo>
                <a:lnTo>
                  <a:pt x="3820" y="5135"/>
                </a:lnTo>
                <a:lnTo>
                  <a:pt x="3764" y="5155"/>
                </a:lnTo>
                <a:lnTo>
                  <a:pt x="3736" y="5155"/>
                </a:lnTo>
                <a:lnTo>
                  <a:pt x="3764" y="5135"/>
                </a:lnTo>
                <a:lnTo>
                  <a:pt x="3806" y="5116"/>
                </a:lnTo>
                <a:lnTo>
                  <a:pt x="3806" y="5057"/>
                </a:lnTo>
                <a:lnTo>
                  <a:pt x="3764" y="5116"/>
                </a:lnTo>
                <a:lnTo>
                  <a:pt x="3750" y="5057"/>
                </a:lnTo>
                <a:lnTo>
                  <a:pt x="3722" y="5096"/>
                </a:lnTo>
                <a:lnTo>
                  <a:pt x="3736" y="5018"/>
                </a:lnTo>
                <a:lnTo>
                  <a:pt x="3792" y="5018"/>
                </a:lnTo>
                <a:lnTo>
                  <a:pt x="3806" y="4979"/>
                </a:lnTo>
                <a:lnTo>
                  <a:pt x="3806" y="4920"/>
                </a:lnTo>
                <a:lnTo>
                  <a:pt x="3834" y="4959"/>
                </a:lnTo>
                <a:lnTo>
                  <a:pt x="3862" y="4900"/>
                </a:lnTo>
                <a:lnTo>
                  <a:pt x="3904" y="4841"/>
                </a:lnTo>
                <a:lnTo>
                  <a:pt x="3904" y="4900"/>
                </a:lnTo>
                <a:lnTo>
                  <a:pt x="3862" y="4939"/>
                </a:lnTo>
                <a:lnTo>
                  <a:pt x="3848" y="4998"/>
                </a:lnTo>
                <a:lnTo>
                  <a:pt x="3932" y="5018"/>
                </a:lnTo>
                <a:lnTo>
                  <a:pt x="3932" y="4959"/>
                </a:lnTo>
                <a:lnTo>
                  <a:pt x="3946" y="4920"/>
                </a:lnTo>
                <a:lnTo>
                  <a:pt x="3946" y="4959"/>
                </a:lnTo>
                <a:lnTo>
                  <a:pt x="4031" y="4959"/>
                </a:lnTo>
                <a:lnTo>
                  <a:pt x="4059" y="4979"/>
                </a:lnTo>
                <a:lnTo>
                  <a:pt x="4101" y="4939"/>
                </a:lnTo>
                <a:lnTo>
                  <a:pt x="4143" y="4920"/>
                </a:lnTo>
                <a:lnTo>
                  <a:pt x="4185" y="4939"/>
                </a:lnTo>
                <a:lnTo>
                  <a:pt x="4143" y="4939"/>
                </a:lnTo>
                <a:lnTo>
                  <a:pt x="4101" y="4959"/>
                </a:lnTo>
                <a:lnTo>
                  <a:pt x="4101" y="4998"/>
                </a:lnTo>
                <a:lnTo>
                  <a:pt x="4143" y="5057"/>
                </a:lnTo>
                <a:lnTo>
                  <a:pt x="4185" y="5018"/>
                </a:lnTo>
                <a:lnTo>
                  <a:pt x="4213" y="5018"/>
                </a:lnTo>
                <a:lnTo>
                  <a:pt x="4157" y="5057"/>
                </a:lnTo>
                <a:lnTo>
                  <a:pt x="4115" y="5096"/>
                </a:lnTo>
                <a:lnTo>
                  <a:pt x="4157" y="5096"/>
                </a:lnTo>
                <a:lnTo>
                  <a:pt x="4227" y="5057"/>
                </a:lnTo>
                <a:lnTo>
                  <a:pt x="4213" y="5116"/>
                </a:lnTo>
                <a:lnTo>
                  <a:pt x="4241" y="5096"/>
                </a:lnTo>
                <a:lnTo>
                  <a:pt x="4298" y="5135"/>
                </a:lnTo>
                <a:lnTo>
                  <a:pt x="4269" y="5175"/>
                </a:lnTo>
                <a:lnTo>
                  <a:pt x="4312" y="5175"/>
                </a:lnTo>
                <a:lnTo>
                  <a:pt x="4340" y="5233"/>
                </a:lnTo>
                <a:lnTo>
                  <a:pt x="4396" y="5194"/>
                </a:lnTo>
                <a:lnTo>
                  <a:pt x="4452" y="5116"/>
                </a:lnTo>
                <a:lnTo>
                  <a:pt x="4508" y="5077"/>
                </a:lnTo>
                <a:lnTo>
                  <a:pt x="4508" y="5096"/>
                </a:lnTo>
                <a:lnTo>
                  <a:pt x="4452" y="5135"/>
                </a:lnTo>
                <a:lnTo>
                  <a:pt x="4452" y="5253"/>
                </a:lnTo>
                <a:lnTo>
                  <a:pt x="4480" y="5273"/>
                </a:lnTo>
                <a:lnTo>
                  <a:pt x="4536" y="5292"/>
                </a:lnTo>
                <a:lnTo>
                  <a:pt x="4564" y="5312"/>
                </a:lnTo>
                <a:lnTo>
                  <a:pt x="4578" y="5351"/>
                </a:lnTo>
                <a:lnTo>
                  <a:pt x="4677" y="5351"/>
                </a:lnTo>
                <a:lnTo>
                  <a:pt x="4873" y="5312"/>
                </a:lnTo>
                <a:lnTo>
                  <a:pt x="4901" y="5331"/>
                </a:lnTo>
                <a:lnTo>
                  <a:pt x="5028" y="5351"/>
                </a:lnTo>
                <a:lnTo>
                  <a:pt x="5056" y="5371"/>
                </a:lnTo>
                <a:lnTo>
                  <a:pt x="5112" y="5351"/>
                </a:lnTo>
                <a:lnTo>
                  <a:pt x="5126" y="5312"/>
                </a:lnTo>
                <a:lnTo>
                  <a:pt x="5140" y="5351"/>
                </a:lnTo>
                <a:lnTo>
                  <a:pt x="5126" y="5429"/>
                </a:lnTo>
                <a:lnTo>
                  <a:pt x="5238" y="5469"/>
                </a:lnTo>
                <a:lnTo>
                  <a:pt x="5309" y="5488"/>
                </a:lnTo>
                <a:lnTo>
                  <a:pt x="5393" y="5449"/>
                </a:lnTo>
                <a:lnTo>
                  <a:pt x="5421" y="5429"/>
                </a:lnTo>
                <a:lnTo>
                  <a:pt x="5477" y="5351"/>
                </a:lnTo>
                <a:lnTo>
                  <a:pt x="5505" y="5351"/>
                </a:lnTo>
                <a:lnTo>
                  <a:pt x="5519" y="5410"/>
                </a:lnTo>
                <a:lnTo>
                  <a:pt x="5562" y="5429"/>
                </a:lnTo>
                <a:lnTo>
                  <a:pt x="5519" y="5469"/>
                </a:lnTo>
                <a:lnTo>
                  <a:pt x="5519" y="5527"/>
                </a:lnTo>
                <a:lnTo>
                  <a:pt x="5519" y="5429"/>
                </a:lnTo>
                <a:lnTo>
                  <a:pt x="5477" y="5371"/>
                </a:lnTo>
                <a:lnTo>
                  <a:pt x="5477" y="5429"/>
                </a:lnTo>
                <a:lnTo>
                  <a:pt x="5491" y="5488"/>
                </a:lnTo>
                <a:lnTo>
                  <a:pt x="5463" y="5527"/>
                </a:lnTo>
                <a:lnTo>
                  <a:pt x="5407" y="5567"/>
                </a:lnTo>
                <a:lnTo>
                  <a:pt x="5463" y="5586"/>
                </a:lnTo>
                <a:lnTo>
                  <a:pt x="5519" y="5625"/>
                </a:lnTo>
                <a:lnTo>
                  <a:pt x="5604" y="5665"/>
                </a:lnTo>
                <a:lnTo>
                  <a:pt x="5646" y="5704"/>
                </a:lnTo>
                <a:lnTo>
                  <a:pt x="5674" y="5684"/>
                </a:lnTo>
                <a:lnTo>
                  <a:pt x="5660" y="5743"/>
                </a:lnTo>
                <a:lnTo>
                  <a:pt x="5716" y="5743"/>
                </a:lnTo>
                <a:lnTo>
                  <a:pt x="5842" y="5919"/>
                </a:lnTo>
                <a:lnTo>
                  <a:pt x="5913" y="5978"/>
                </a:lnTo>
                <a:lnTo>
                  <a:pt x="5997" y="6017"/>
                </a:lnTo>
                <a:lnTo>
                  <a:pt x="6025" y="6076"/>
                </a:lnTo>
                <a:lnTo>
                  <a:pt x="6025" y="6017"/>
                </a:lnTo>
                <a:lnTo>
                  <a:pt x="6081" y="5998"/>
                </a:lnTo>
                <a:lnTo>
                  <a:pt x="6109" y="6017"/>
                </a:lnTo>
                <a:lnTo>
                  <a:pt x="6137" y="5998"/>
                </a:lnTo>
                <a:lnTo>
                  <a:pt x="6109" y="5959"/>
                </a:lnTo>
                <a:lnTo>
                  <a:pt x="6109" y="5900"/>
                </a:lnTo>
                <a:lnTo>
                  <a:pt x="6067" y="5900"/>
                </a:lnTo>
                <a:lnTo>
                  <a:pt x="6067" y="5841"/>
                </a:lnTo>
                <a:lnTo>
                  <a:pt x="5983" y="5802"/>
                </a:lnTo>
                <a:lnTo>
                  <a:pt x="5955" y="5821"/>
                </a:lnTo>
                <a:lnTo>
                  <a:pt x="5983" y="5802"/>
                </a:lnTo>
                <a:lnTo>
                  <a:pt x="5955" y="5743"/>
                </a:lnTo>
                <a:lnTo>
                  <a:pt x="5983" y="5782"/>
                </a:lnTo>
                <a:lnTo>
                  <a:pt x="6025" y="5763"/>
                </a:lnTo>
                <a:lnTo>
                  <a:pt x="6067" y="5821"/>
                </a:lnTo>
                <a:lnTo>
                  <a:pt x="6095" y="5841"/>
                </a:lnTo>
                <a:lnTo>
                  <a:pt x="6137" y="5821"/>
                </a:lnTo>
                <a:lnTo>
                  <a:pt x="6137" y="5763"/>
                </a:lnTo>
                <a:lnTo>
                  <a:pt x="6137" y="5821"/>
                </a:lnTo>
                <a:lnTo>
                  <a:pt x="6193" y="5821"/>
                </a:lnTo>
                <a:lnTo>
                  <a:pt x="6137" y="5841"/>
                </a:lnTo>
                <a:lnTo>
                  <a:pt x="6193" y="5959"/>
                </a:lnTo>
                <a:lnTo>
                  <a:pt x="6193" y="5998"/>
                </a:lnTo>
                <a:lnTo>
                  <a:pt x="6222" y="5978"/>
                </a:lnTo>
                <a:lnTo>
                  <a:pt x="6264" y="5998"/>
                </a:lnTo>
                <a:lnTo>
                  <a:pt x="6278" y="6037"/>
                </a:lnTo>
                <a:lnTo>
                  <a:pt x="6320" y="6076"/>
                </a:lnTo>
                <a:lnTo>
                  <a:pt x="6334" y="6017"/>
                </a:lnTo>
                <a:lnTo>
                  <a:pt x="6320" y="5978"/>
                </a:lnTo>
                <a:lnTo>
                  <a:pt x="6320" y="5919"/>
                </a:lnTo>
                <a:lnTo>
                  <a:pt x="6264" y="5782"/>
                </a:lnTo>
                <a:lnTo>
                  <a:pt x="6264" y="5743"/>
                </a:lnTo>
                <a:lnTo>
                  <a:pt x="6250" y="5665"/>
                </a:lnTo>
                <a:lnTo>
                  <a:pt x="6278" y="5684"/>
                </a:lnTo>
                <a:lnTo>
                  <a:pt x="6250" y="5645"/>
                </a:lnTo>
                <a:lnTo>
                  <a:pt x="6264" y="5645"/>
                </a:lnTo>
                <a:lnTo>
                  <a:pt x="6278" y="5586"/>
                </a:lnTo>
                <a:lnTo>
                  <a:pt x="6278" y="5665"/>
                </a:lnTo>
                <a:lnTo>
                  <a:pt x="6306" y="5743"/>
                </a:lnTo>
                <a:lnTo>
                  <a:pt x="6320" y="5821"/>
                </a:lnTo>
                <a:lnTo>
                  <a:pt x="6362" y="5841"/>
                </a:lnTo>
                <a:lnTo>
                  <a:pt x="6348" y="5919"/>
                </a:lnTo>
                <a:lnTo>
                  <a:pt x="6390" y="5998"/>
                </a:lnTo>
                <a:lnTo>
                  <a:pt x="6446" y="6017"/>
                </a:lnTo>
                <a:lnTo>
                  <a:pt x="6474" y="6076"/>
                </a:lnTo>
                <a:lnTo>
                  <a:pt x="6517" y="6076"/>
                </a:lnTo>
                <a:lnTo>
                  <a:pt x="6559" y="5959"/>
                </a:lnTo>
                <a:lnTo>
                  <a:pt x="6587" y="5959"/>
                </a:lnTo>
                <a:lnTo>
                  <a:pt x="6559" y="5998"/>
                </a:lnTo>
                <a:lnTo>
                  <a:pt x="6517" y="6037"/>
                </a:lnTo>
                <a:lnTo>
                  <a:pt x="6517" y="6096"/>
                </a:lnTo>
                <a:lnTo>
                  <a:pt x="6559" y="6155"/>
                </a:lnTo>
                <a:lnTo>
                  <a:pt x="6587" y="6135"/>
                </a:lnTo>
                <a:lnTo>
                  <a:pt x="6573" y="6174"/>
                </a:lnTo>
                <a:lnTo>
                  <a:pt x="6601" y="6253"/>
                </a:lnTo>
                <a:lnTo>
                  <a:pt x="6629" y="6174"/>
                </a:lnTo>
                <a:lnTo>
                  <a:pt x="6671" y="6194"/>
                </a:lnTo>
                <a:lnTo>
                  <a:pt x="6699" y="6233"/>
                </a:lnTo>
                <a:lnTo>
                  <a:pt x="6671" y="6194"/>
                </a:lnTo>
                <a:lnTo>
                  <a:pt x="6629" y="6233"/>
                </a:lnTo>
                <a:lnTo>
                  <a:pt x="6643" y="6272"/>
                </a:lnTo>
                <a:lnTo>
                  <a:pt x="6727" y="6331"/>
                </a:lnTo>
                <a:lnTo>
                  <a:pt x="6615" y="6272"/>
                </a:lnTo>
                <a:lnTo>
                  <a:pt x="6629" y="6331"/>
                </a:lnTo>
                <a:lnTo>
                  <a:pt x="6671" y="6311"/>
                </a:lnTo>
                <a:lnTo>
                  <a:pt x="6629" y="6370"/>
                </a:lnTo>
                <a:lnTo>
                  <a:pt x="6685" y="6429"/>
                </a:lnTo>
                <a:lnTo>
                  <a:pt x="6713" y="6429"/>
                </a:lnTo>
                <a:lnTo>
                  <a:pt x="6629" y="6449"/>
                </a:lnTo>
                <a:lnTo>
                  <a:pt x="6643" y="6488"/>
                </a:lnTo>
                <a:lnTo>
                  <a:pt x="6699" y="6488"/>
                </a:lnTo>
                <a:lnTo>
                  <a:pt x="6755" y="6527"/>
                </a:lnTo>
                <a:lnTo>
                  <a:pt x="6755" y="6586"/>
                </a:lnTo>
                <a:lnTo>
                  <a:pt x="6797" y="6625"/>
                </a:lnTo>
                <a:lnTo>
                  <a:pt x="6840" y="6645"/>
                </a:lnTo>
                <a:lnTo>
                  <a:pt x="6825" y="6684"/>
                </a:lnTo>
                <a:lnTo>
                  <a:pt x="6868" y="6684"/>
                </a:lnTo>
                <a:lnTo>
                  <a:pt x="6868" y="6743"/>
                </a:lnTo>
                <a:lnTo>
                  <a:pt x="6924" y="6782"/>
                </a:lnTo>
                <a:lnTo>
                  <a:pt x="6938" y="6841"/>
                </a:lnTo>
                <a:lnTo>
                  <a:pt x="6966" y="6841"/>
                </a:lnTo>
                <a:lnTo>
                  <a:pt x="6938" y="6899"/>
                </a:lnTo>
                <a:lnTo>
                  <a:pt x="6938" y="6939"/>
                </a:lnTo>
                <a:lnTo>
                  <a:pt x="6882" y="7037"/>
                </a:lnTo>
                <a:lnTo>
                  <a:pt x="6910" y="7095"/>
                </a:lnTo>
                <a:lnTo>
                  <a:pt x="6952" y="7076"/>
                </a:lnTo>
                <a:lnTo>
                  <a:pt x="6966" y="7017"/>
                </a:lnTo>
                <a:lnTo>
                  <a:pt x="6966" y="6978"/>
                </a:lnTo>
                <a:lnTo>
                  <a:pt x="6994" y="6939"/>
                </a:lnTo>
                <a:lnTo>
                  <a:pt x="7078" y="6939"/>
                </a:lnTo>
                <a:lnTo>
                  <a:pt x="7149" y="7017"/>
                </a:lnTo>
                <a:lnTo>
                  <a:pt x="7149" y="7135"/>
                </a:lnTo>
                <a:lnTo>
                  <a:pt x="7163" y="7193"/>
                </a:lnTo>
                <a:lnTo>
                  <a:pt x="7120" y="7193"/>
                </a:lnTo>
                <a:lnTo>
                  <a:pt x="7149" y="7272"/>
                </a:lnTo>
                <a:lnTo>
                  <a:pt x="7177" y="7252"/>
                </a:lnTo>
                <a:lnTo>
                  <a:pt x="7219" y="7174"/>
                </a:lnTo>
                <a:lnTo>
                  <a:pt x="7177" y="7252"/>
                </a:lnTo>
                <a:lnTo>
                  <a:pt x="7149" y="7272"/>
                </a:lnTo>
                <a:lnTo>
                  <a:pt x="7120" y="7311"/>
                </a:lnTo>
                <a:lnTo>
                  <a:pt x="7120" y="7370"/>
                </a:lnTo>
                <a:lnTo>
                  <a:pt x="7177" y="7331"/>
                </a:lnTo>
                <a:lnTo>
                  <a:pt x="7177" y="7370"/>
                </a:lnTo>
                <a:lnTo>
                  <a:pt x="7219" y="7350"/>
                </a:lnTo>
                <a:lnTo>
                  <a:pt x="7261" y="7311"/>
                </a:lnTo>
                <a:lnTo>
                  <a:pt x="7275" y="7252"/>
                </a:lnTo>
                <a:lnTo>
                  <a:pt x="7303" y="7193"/>
                </a:lnTo>
                <a:lnTo>
                  <a:pt x="7289" y="7115"/>
                </a:lnTo>
                <a:lnTo>
                  <a:pt x="7275" y="6997"/>
                </a:lnTo>
                <a:lnTo>
                  <a:pt x="7303" y="6958"/>
                </a:lnTo>
                <a:lnTo>
                  <a:pt x="7289" y="6997"/>
                </a:lnTo>
                <a:lnTo>
                  <a:pt x="7303" y="7174"/>
                </a:lnTo>
                <a:lnTo>
                  <a:pt x="7303" y="7272"/>
                </a:lnTo>
                <a:lnTo>
                  <a:pt x="7317" y="7252"/>
                </a:lnTo>
                <a:lnTo>
                  <a:pt x="7345" y="7174"/>
                </a:lnTo>
                <a:lnTo>
                  <a:pt x="7345" y="7095"/>
                </a:lnTo>
                <a:lnTo>
                  <a:pt x="7387" y="7135"/>
                </a:lnTo>
                <a:lnTo>
                  <a:pt x="7331" y="7252"/>
                </a:lnTo>
                <a:lnTo>
                  <a:pt x="7345" y="7291"/>
                </a:lnTo>
                <a:lnTo>
                  <a:pt x="7387" y="7291"/>
                </a:lnTo>
                <a:lnTo>
                  <a:pt x="7303" y="7311"/>
                </a:lnTo>
                <a:lnTo>
                  <a:pt x="7275" y="7409"/>
                </a:lnTo>
                <a:lnTo>
                  <a:pt x="7289" y="7429"/>
                </a:lnTo>
                <a:lnTo>
                  <a:pt x="7233" y="7448"/>
                </a:lnTo>
                <a:lnTo>
                  <a:pt x="7275" y="7487"/>
                </a:lnTo>
                <a:lnTo>
                  <a:pt x="7303" y="7487"/>
                </a:lnTo>
                <a:lnTo>
                  <a:pt x="7303" y="7527"/>
                </a:lnTo>
                <a:lnTo>
                  <a:pt x="7219" y="7448"/>
                </a:lnTo>
                <a:lnTo>
                  <a:pt x="7219" y="7527"/>
                </a:lnTo>
                <a:lnTo>
                  <a:pt x="7261" y="7527"/>
                </a:lnTo>
                <a:lnTo>
                  <a:pt x="7261" y="7585"/>
                </a:lnTo>
                <a:lnTo>
                  <a:pt x="7275" y="7605"/>
                </a:lnTo>
                <a:lnTo>
                  <a:pt x="7303" y="7605"/>
                </a:lnTo>
                <a:lnTo>
                  <a:pt x="7331" y="7585"/>
                </a:lnTo>
                <a:lnTo>
                  <a:pt x="7415" y="7585"/>
                </a:lnTo>
                <a:lnTo>
                  <a:pt x="7317" y="7605"/>
                </a:lnTo>
                <a:lnTo>
                  <a:pt x="7345" y="7664"/>
                </a:lnTo>
                <a:lnTo>
                  <a:pt x="7303" y="7605"/>
                </a:lnTo>
                <a:lnTo>
                  <a:pt x="7303" y="7703"/>
                </a:lnTo>
                <a:lnTo>
                  <a:pt x="7415" y="7860"/>
                </a:lnTo>
                <a:lnTo>
                  <a:pt x="7443" y="7879"/>
                </a:lnTo>
                <a:lnTo>
                  <a:pt x="7457" y="7801"/>
                </a:lnTo>
                <a:lnTo>
                  <a:pt x="7500" y="7762"/>
                </a:lnTo>
                <a:lnTo>
                  <a:pt x="7542" y="7703"/>
                </a:lnTo>
                <a:lnTo>
                  <a:pt x="7556" y="7664"/>
                </a:lnTo>
                <a:lnTo>
                  <a:pt x="7570" y="7664"/>
                </a:lnTo>
                <a:lnTo>
                  <a:pt x="7556" y="7703"/>
                </a:lnTo>
                <a:lnTo>
                  <a:pt x="7598" y="7742"/>
                </a:lnTo>
                <a:lnTo>
                  <a:pt x="7556" y="7742"/>
                </a:lnTo>
                <a:lnTo>
                  <a:pt x="7542" y="7781"/>
                </a:lnTo>
                <a:lnTo>
                  <a:pt x="7556" y="7821"/>
                </a:lnTo>
                <a:lnTo>
                  <a:pt x="7584" y="7860"/>
                </a:lnTo>
                <a:lnTo>
                  <a:pt x="7682" y="7860"/>
                </a:lnTo>
                <a:lnTo>
                  <a:pt x="7696" y="7938"/>
                </a:lnTo>
                <a:lnTo>
                  <a:pt x="7668" y="7860"/>
                </a:lnTo>
                <a:lnTo>
                  <a:pt x="7640" y="7860"/>
                </a:lnTo>
                <a:lnTo>
                  <a:pt x="7598" y="7879"/>
                </a:lnTo>
                <a:lnTo>
                  <a:pt x="7556" y="7860"/>
                </a:lnTo>
                <a:lnTo>
                  <a:pt x="7528" y="7860"/>
                </a:lnTo>
                <a:lnTo>
                  <a:pt x="7528" y="7938"/>
                </a:lnTo>
                <a:lnTo>
                  <a:pt x="7598" y="7997"/>
                </a:lnTo>
                <a:lnTo>
                  <a:pt x="7598" y="8036"/>
                </a:lnTo>
                <a:lnTo>
                  <a:pt x="7626" y="8115"/>
                </a:lnTo>
                <a:lnTo>
                  <a:pt x="7668" y="8095"/>
                </a:lnTo>
                <a:lnTo>
                  <a:pt x="7654" y="8213"/>
                </a:lnTo>
                <a:lnTo>
                  <a:pt x="7654" y="8272"/>
                </a:lnTo>
                <a:lnTo>
                  <a:pt x="7682" y="8213"/>
                </a:lnTo>
                <a:lnTo>
                  <a:pt x="7696" y="8272"/>
                </a:lnTo>
                <a:lnTo>
                  <a:pt x="7710" y="8213"/>
                </a:lnTo>
                <a:lnTo>
                  <a:pt x="7710" y="8330"/>
                </a:lnTo>
                <a:lnTo>
                  <a:pt x="7837" y="8213"/>
                </a:lnTo>
                <a:lnTo>
                  <a:pt x="7893" y="8115"/>
                </a:lnTo>
                <a:lnTo>
                  <a:pt x="7879" y="8174"/>
                </a:lnTo>
                <a:lnTo>
                  <a:pt x="7837" y="8213"/>
                </a:lnTo>
                <a:lnTo>
                  <a:pt x="7865" y="8272"/>
                </a:lnTo>
                <a:lnTo>
                  <a:pt x="7921" y="8272"/>
                </a:lnTo>
                <a:lnTo>
                  <a:pt x="7907" y="8311"/>
                </a:lnTo>
                <a:lnTo>
                  <a:pt x="7921" y="8350"/>
                </a:lnTo>
                <a:lnTo>
                  <a:pt x="7893" y="8311"/>
                </a:lnTo>
                <a:lnTo>
                  <a:pt x="7865" y="8291"/>
                </a:lnTo>
                <a:lnTo>
                  <a:pt x="7823" y="8311"/>
                </a:lnTo>
                <a:lnTo>
                  <a:pt x="7795" y="8370"/>
                </a:lnTo>
                <a:lnTo>
                  <a:pt x="7766" y="8370"/>
                </a:lnTo>
                <a:lnTo>
                  <a:pt x="7738" y="8428"/>
                </a:lnTo>
                <a:lnTo>
                  <a:pt x="7710" y="8468"/>
                </a:lnTo>
                <a:lnTo>
                  <a:pt x="7738" y="8546"/>
                </a:lnTo>
                <a:lnTo>
                  <a:pt x="7766" y="8585"/>
                </a:lnTo>
                <a:lnTo>
                  <a:pt x="7780" y="8526"/>
                </a:lnTo>
                <a:lnTo>
                  <a:pt x="7780" y="8507"/>
                </a:lnTo>
                <a:lnTo>
                  <a:pt x="7823" y="8468"/>
                </a:lnTo>
                <a:lnTo>
                  <a:pt x="7837" y="8507"/>
                </a:lnTo>
                <a:lnTo>
                  <a:pt x="7907" y="8507"/>
                </a:lnTo>
                <a:lnTo>
                  <a:pt x="7949" y="8468"/>
                </a:lnTo>
                <a:lnTo>
                  <a:pt x="7935" y="8526"/>
                </a:lnTo>
                <a:lnTo>
                  <a:pt x="7823" y="8526"/>
                </a:lnTo>
                <a:lnTo>
                  <a:pt x="7795" y="8546"/>
                </a:lnTo>
                <a:lnTo>
                  <a:pt x="7752" y="8644"/>
                </a:lnTo>
                <a:lnTo>
                  <a:pt x="7823" y="8644"/>
                </a:lnTo>
                <a:lnTo>
                  <a:pt x="7865" y="8624"/>
                </a:lnTo>
                <a:lnTo>
                  <a:pt x="7823" y="8644"/>
                </a:lnTo>
                <a:lnTo>
                  <a:pt x="7766" y="8664"/>
                </a:lnTo>
                <a:lnTo>
                  <a:pt x="7752" y="8703"/>
                </a:lnTo>
                <a:lnTo>
                  <a:pt x="7823" y="8722"/>
                </a:lnTo>
                <a:lnTo>
                  <a:pt x="7907" y="8722"/>
                </a:lnTo>
                <a:lnTo>
                  <a:pt x="7935" y="8703"/>
                </a:lnTo>
                <a:lnTo>
                  <a:pt x="7907" y="8722"/>
                </a:lnTo>
                <a:lnTo>
                  <a:pt x="7795" y="8722"/>
                </a:lnTo>
                <a:lnTo>
                  <a:pt x="7809" y="8781"/>
                </a:lnTo>
                <a:lnTo>
                  <a:pt x="7837" y="8801"/>
                </a:lnTo>
                <a:lnTo>
                  <a:pt x="7893" y="8801"/>
                </a:lnTo>
                <a:lnTo>
                  <a:pt x="7837" y="8781"/>
                </a:lnTo>
                <a:lnTo>
                  <a:pt x="7893" y="8801"/>
                </a:lnTo>
                <a:lnTo>
                  <a:pt x="7977" y="8801"/>
                </a:lnTo>
                <a:lnTo>
                  <a:pt x="8005" y="8781"/>
                </a:lnTo>
                <a:lnTo>
                  <a:pt x="8033" y="8781"/>
                </a:lnTo>
                <a:lnTo>
                  <a:pt x="8005" y="8801"/>
                </a:lnTo>
                <a:lnTo>
                  <a:pt x="8033" y="8820"/>
                </a:lnTo>
                <a:lnTo>
                  <a:pt x="8047" y="8860"/>
                </a:lnTo>
                <a:lnTo>
                  <a:pt x="8104" y="8860"/>
                </a:lnTo>
                <a:lnTo>
                  <a:pt x="8132" y="8840"/>
                </a:lnTo>
                <a:lnTo>
                  <a:pt x="8160" y="8722"/>
                </a:lnTo>
                <a:lnTo>
                  <a:pt x="8160" y="8801"/>
                </a:lnTo>
                <a:lnTo>
                  <a:pt x="8146" y="8840"/>
                </a:lnTo>
                <a:lnTo>
                  <a:pt x="8104" y="8860"/>
                </a:lnTo>
                <a:lnTo>
                  <a:pt x="8033" y="8879"/>
                </a:lnTo>
                <a:lnTo>
                  <a:pt x="8075" y="8879"/>
                </a:lnTo>
                <a:lnTo>
                  <a:pt x="8033" y="8938"/>
                </a:lnTo>
                <a:lnTo>
                  <a:pt x="8075" y="8938"/>
                </a:lnTo>
                <a:lnTo>
                  <a:pt x="8118" y="8918"/>
                </a:lnTo>
                <a:lnTo>
                  <a:pt x="8146" y="8958"/>
                </a:lnTo>
                <a:lnTo>
                  <a:pt x="8160" y="8879"/>
                </a:lnTo>
                <a:lnTo>
                  <a:pt x="8174" y="8958"/>
                </a:lnTo>
                <a:lnTo>
                  <a:pt x="8202" y="8958"/>
                </a:lnTo>
                <a:lnTo>
                  <a:pt x="8258" y="8938"/>
                </a:lnTo>
                <a:lnTo>
                  <a:pt x="8286" y="8879"/>
                </a:lnTo>
                <a:lnTo>
                  <a:pt x="8272" y="8820"/>
                </a:lnTo>
                <a:lnTo>
                  <a:pt x="8300" y="8781"/>
                </a:lnTo>
                <a:lnTo>
                  <a:pt x="8300" y="8801"/>
                </a:lnTo>
                <a:lnTo>
                  <a:pt x="8286" y="8918"/>
                </a:lnTo>
                <a:lnTo>
                  <a:pt x="8258" y="8938"/>
                </a:lnTo>
                <a:lnTo>
                  <a:pt x="8258" y="8997"/>
                </a:lnTo>
                <a:lnTo>
                  <a:pt x="8300" y="8997"/>
                </a:lnTo>
                <a:lnTo>
                  <a:pt x="8342" y="8958"/>
                </a:lnTo>
                <a:lnTo>
                  <a:pt x="8370" y="8958"/>
                </a:lnTo>
                <a:lnTo>
                  <a:pt x="8342" y="8997"/>
                </a:lnTo>
                <a:lnTo>
                  <a:pt x="8342" y="9114"/>
                </a:lnTo>
                <a:lnTo>
                  <a:pt x="8300" y="9114"/>
                </a:lnTo>
                <a:lnTo>
                  <a:pt x="8370" y="9173"/>
                </a:lnTo>
                <a:lnTo>
                  <a:pt x="8398" y="9193"/>
                </a:lnTo>
                <a:lnTo>
                  <a:pt x="8483" y="9154"/>
                </a:lnTo>
                <a:lnTo>
                  <a:pt x="8469" y="9114"/>
                </a:lnTo>
                <a:lnTo>
                  <a:pt x="8497" y="9056"/>
                </a:lnTo>
                <a:lnTo>
                  <a:pt x="8483" y="9114"/>
                </a:lnTo>
                <a:lnTo>
                  <a:pt x="8483" y="9193"/>
                </a:lnTo>
                <a:lnTo>
                  <a:pt x="8511" y="9212"/>
                </a:lnTo>
                <a:lnTo>
                  <a:pt x="8525" y="9212"/>
                </a:lnTo>
                <a:lnTo>
                  <a:pt x="8441" y="9252"/>
                </a:lnTo>
                <a:lnTo>
                  <a:pt x="8483" y="9291"/>
                </a:lnTo>
                <a:lnTo>
                  <a:pt x="8553" y="9310"/>
                </a:lnTo>
                <a:lnTo>
                  <a:pt x="8581" y="9271"/>
                </a:lnTo>
                <a:lnTo>
                  <a:pt x="8623" y="9252"/>
                </a:lnTo>
                <a:lnTo>
                  <a:pt x="8609" y="9291"/>
                </a:lnTo>
                <a:lnTo>
                  <a:pt x="8623" y="9330"/>
                </a:lnTo>
                <a:lnTo>
                  <a:pt x="8651" y="9350"/>
                </a:lnTo>
                <a:lnTo>
                  <a:pt x="8637" y="9389"/>
                </a:lnTo>
                <a:lnTo>
                  <a:pt x="8651" y="9389"/>
                </a:lnTo>
                <a:lnTo>
                  <a:pt x="8637" y="9467"/>
                </a:lnTo>
                <a:lnTo>
                  <a:pt x="8651" y="9467"/>
                </a:lnTo>
                <a:lnTo>
                  <a:pt x="8665" y="9428"/>
                </a:lnTo>
                <a:lnTo>
                  <a:pt x="8707" y="9467"/>
                </a:lnTo>
                <a:lnTo>
                  <a:pt x="8707" y="9506"/>
                </a:lnTo>
                <a:lnTo>
                  <a:pt x="8750" y="9526"/>
                </a:lnTo>
                <a:lnTo>
                  <a:pt x="8764" y="9604"/>
                </a:lnTo>
                <a:lnTo>
                  <a:pt x="8750" y="9644"/>
                </a:lnTo>
                <a:lnTo>
                  <a:pt x="8721" y="9644"/>
                </a:lnTo>
                <a:lnTo>
                  <a:pt x="8764" y="9683"/>
                </a:lnTo>
                <a:lnTo>
                  <a:pt x="8778" y="9761"/>
                </a:lnTo>
                <a:lnTo>
                  <a:pt x="8792" y="9800"/>
                </a:lnTo>
                <a:lnTo>
                  <a:pt x="8764" y="9918"/>
                </a:lnTo>
                <a:lnTo>
                  <a:pt x="8778" y="10016"/>
                </a:lnTo>
                <a:lnTo>
                  <a:pt x="8750" y="10036"/>
                </a:lnTo>
                <a:lnTo>
                  <a:pt x="8721" y="10114"/>
                </a:lnTo>
                <a:lnTo>
                  <a:pt x="8679" y="10114"/>
                </a:lnTo>
                <a:lnTo>
                  <a:pt x="8651" y="10094"/>
                </a:lnTo>
                <a:lnTo>
                  <a:pt x="8707" y="10016"/>
                </a:lnTo>
                <a:lnTo>
                  <a:pt x="8707" y="10094"/>
                </a:lnTo>
                <a:lnTo>
                  <a:pt x="8750" y="9977"/>
                </a:lnTo>
                <a:lnTo>
                  <a:pt x="8736" y="9918"/>
                </a:lnTo>
                <a:lnTo>
                  <a:pt x="8750" y="9859"/>
                </a:lnTo>
                <a:lnTo>
                  <a:pt x="8721" y="9859"/>
                </a:lnTo>
                <a:lnTo>
                  <a:pt x="8651" y="9957"/>
                </a:lnTo>
                <a:lnTo>
                  <a:pt x="8665" y="9996"/>
                </a:lnTo>
                <a:lnTo>
                  <a:pt x="8623" y="10016"/>
                </a:lnTo>
                <a:lnTo>
                  <a:pt x="8651" y="9957"/>
                </a:lnTo>
                <a:lnTo>
                  <a:pt x="8721" y="9859"/>
                </a:lnTo>
                <a:lnTo>
                  <a:pt x="8721" y="9800"/>
                </a:lnTo>
                <a:lnTo>
                  <a:pt x="8707" y="9761"/>
                </a:lnTo>
                <a:lnTo>
                  <a:pt x="8665" y="9761"/>
                </a:lnTo>
                <a:lnTo>
                  <a:pt x="8623" y="9722"/>
                </a:lnTo>
                <a:lnTo>
                  <a:pt x="8595" y="9761"/>
                </a:lnTo>
                <a:lnTo>
                  <a:pt x="8483" y="9722"/>
                </a:lnTo>
                <a:lnTo>
                  <a:pt x="8398" y="9702"/>
                </a:lnTo>
                <a:lnTo>
                  <a:pt x="8370" y="9663"/>
                </a:lnTo>
                <a:lnTo>
                  <a:pt x="8314" y="9663"/>
                </a:lnTo>
                <a:lnTo>
                  <a:pt x="8342" y="9702"/>
                </a:lnTo>
                <a:lnTo>
                  <a:pt x="8342" y="9800"/>
                </a:lnTo>
                <a:lnTo>
                  <a:pt x="8398" y="9918"/>
                </a:lnTo>
                <a:lnTo>
                  <a:pt x="8398" y="9977"/>
                </a:lnTo>
                <a:lnTo>
                  <a:pt x="8412" y="10016"/>
                </a:lnTo>
                <a:lnTo>
                  <a:pt x="8427" y="10094"/>
                </a:lnTo>
                <a:lnTo>
                  <a:pt x="8469" y="10134"/>
                </a:lnTo>
                <a:lnTo>
                  <a:pt x="8497" y="10153"/>
                </a:lnTo>
                <a:lnTo>
                  <a:pt x="8441" y="10173"/>
                </a:lnTo>
                <a:lnTo>
                  <a:pt x="8469" y="10232"/>
                </a:lnTo>
                <a:lnTo>
                  <a:pt x="8483" y="10271"/>
                </a:lnTo>
                <a:lnTo>
                  <a:pt x="8469" y="10310"/>
                </a:lnTo>
                <a:lnTo>
                  <a:pt x="8441" y="10271"/>
                </a:lnTo>
                <a:lnTo>
                  <a:pt x="8469" y="10330"/>
                </a:lnTo>
                <a:lnTo>
                  <a:pt x="8469" y="10369"/>
                </a:lnTo>
                <a:lnTo>
                  <a:pt x="8539" y="10369"/>
                </a:lnTo>
                <a:lnTo>
                  <a:pt x="8595" y="10388"/>
                </a:lnTo>
                <a:lnTo>
                  <a:pt x="8623" y="10428"/>
                </a:lnTo>
                <a:lnTo>
                  <a:pt x="8595" y="10428"/>
                </a:lnTo>
                <a:lnTo>
                  <a:pt x="8539" y="10388"/>
                </a:lnTo>
                <a:lnTo>
                  <a:pt x="8469" y="10388"/>
                </a:lnTo>
                <a:lnTo>
                  <a:pt x="8483" y="10467"/>
                </a:lnTo>
                <a:lnTo>
                  <a:pt x="8483" y="10663"/>
                </a:lnTo>
                <a:lnTo>
                  <a:pt x="8441" y="10859"/>
                </a:lnTo>
                <a:lnTo>
                  <a:pt x="8427" y="11172"/>
                </a:lnTo>
                <a:lnTo>
                  <a:pt x="8441" y="11231"/>
                </a:lnTo>
                <a:lnTo>
                  <a:pt x="8412" y="11270"/>
                </a:lnTo>
                <a:lnTo>
                  <a:pt x="8427" y="11310"/>
                </a:lnTo>
                <a:lnTo>
                  <a:pt x="8398" y="11368"/>
                </a:lnTo>
                <a:lnTo>
                  <a:pt x="8370" y="11486"/>
                </a:lnTo>
                <a:lnTo>
                  <a:pt x="8370" y="11545"/>
                </a:lnTo>
                <a:lnTo>
                  <a:pt x="8384" y="11604"/>
                </a:lnTo>
                <a:lnTo>
                  <a:pt x="8384" y="11682"/>
                </a:lnTo>
                <a:lnTo>
                  <a:pt x="8427" y="11800"/>
                </a:lnTo>
                <a:lnTo>
                  <a:pt x="8427" y="11839"/>
                </a:lnTo>
                <a:lnTo>
                  <a:pt x="8441" y="11937"/>
                </a:lnTo>
                <a:lnTo>
                  <a:pt x="8441" y="12015"/>
                </a:lnTo>
                <a:lnTo>
                  <a:pt x="8427" y="12054"/>
                </a:lnTo>
                <a:lnTo>
                  <a:pt x="8441" y="12133"/>
                </a:lnTo>
                <a:lnTo>
                  <a:pt x="8427" y="12172"/>
                </a:lnTo>
                <a:lnTo>
                  <a:pt x="8398" y="12211"/>
                </a:lnTo>
                <a:lnTo>
                  <a:pt x="8398" y="12329"/>
                </a:lnTo>
                <a:lnTo>
                  <a:pt x="8483" y="12446"/>
                </a:lnTo>
                <a:lnTo>
                  <a:pt x="8497" y="12505"/>
                </a:lnTo>
                <a:lnTo>
                  <a:pt x="8511" y="12544"/>
                </a:lnTo>
                <a:lnTo>
                  <a:pt x="8511" y="12662"/>
                </a:lnTo>
                <a:lnTo>
                  <a:pt x="8525" y="12701"/>
                </a:lnTo>
                <a:lnTo>
                  <a:pt x="8525" y="12780"/>
                </a:lnTo>
                <a:lnTo>
                  <a:pt x="8637" y="12897"/>
                </a:lnTo>
                <a:lnTo>
                  <a:pt x="8665" y="12995"/>
                </a:lnTo>
                <a:lnTo>
                  <a:pt x="8679" y="13034"/>
                </a:lnTo>
                <a:lnTo>
                  <a:pt x="8721" y="13074"/>
                </a:lnTo>
                <a:lnTo>
                  <a:pt x="8750" y="13054"/>
                </a:lnTo>
                <a:lnTo>
                  <a:pt x="8778" y="13015"/>
                </a:lnTo>
                <a:lnTo>
                  <a:pt x="8834" y="13034"/>
                </a:lnTo>
                <a:lnTo>
                  <a:pt x="8876" y="13034"/>
                </a:lnTo>
                <a:lnTo>
                  <a:pt x="8904" y="13015"/>
                </a:lnTo>
                <a:lnTo>
                  <a:pt x="8946" y="13034"/>
                </a:lnTo>
                <a:lnTo>
                  <a:pt x="8890" y="13054"/>
                </a:lnTo>
                <a:lnTo>
                  <a:pt x="8862" y="13034"/>
                </a:lnTo>
                <a:lnTo>
                  <a:pt x="8778" y="13054"/>
                </a:lnTo>
                <a:lnTo>
                  <a:pt x="8778" y="13113"/>
                </a:lnTo>
                <a:lnTo>
                  <a:pt x="8834" y="13152"/>
                </a:lnTo>
                <a:lnTo>
                  <a:pt x="8834" y="13211"/>
                </a:lnTo>
                <a:lnTo>
                  <a:pt x="8750" y="13132"/>
                </a:lnTo>
                <a:lnTo>
                  <a:pt x="8750" y="13191"/>
                </a:lnTo>
                <a:lnTo>
                  <a:pt x="8764" y="13230"/>
                </a:lnTo>
                <a:lnTo>
                  <a:pt x="8764" y="13289"/>
                </a:lnTo>
                <a:lnTo>
                  <a:pt x="8792" y="13348"/>
                </a:lnTo>
                <a:lnTo>
                  <a:pt x="8848" y="13368"/>
                </a:lnTo>
                <a:lnTo>
                  <a:pt x="8876" y="13387"/>
                </a:lnTo>
                <a:lnTo>
                  <a:pt x="8890" y="13446"/>
                </a:lnTo>
                <a:lnTo>
                  <a:pt x="8862" y="13525"/>
                </a:lnTo>
                <a:lnTo>
                  <a:pt x="8876" y="13583"/>
                </a:lnTo>
                <a:lnTo>
                  <a:pt x="8904" y="13623"/>
                </a:lnTo>
                <a:lnTo>
                  <a:pt x="8960" y="13681"/>
                </a:lnTo>
                <a:lnTo>
                  <a:pt x="8974" y="13721"/>
                </a:lnTo>
                <a:lnTo>
                  <a:pt x="9002" y="13779"/>
                </a:lnTo>
                <a:lnTo>
                  <a:pt x="9073" y="13858"/>
                </a:lnTo>
                <a:lnTo>
                  <a:pt x="9087" y="13917"/>
                </a:lnTo>
                <a:lnTo>
                  <a:pt x="9115" y="13956"/>
                </a:lnTo>
                <a:lnTo>
                  <a:pt x="9115" y="14113"/>
                </a:lnTo>
                <a:lnTo>
                  <a:pt x="9143" y="14152"/>
                </a:lnTo>
                <a:lnTo>
                  <a:pt x="9311" y="14152"/>
                </a:lnTo>
                <a:lnTo>
                  <a:pt x="9353" y="14171"/>
                </a:lnTo>
                <a:lnTo>
                  <a:pt x="9382" y="14230"/>
                </a:lnTo>
                <a:lnTo>
                  <a:pt x="9424" y="14250"/>
                </a:lnTo>
                <a:lnTo>
                  <a:pt x="9466" y="14289"/>
                </a:lnTo>
                <a:lnTo>
                  <a:pt x="9494" y="14250"/>
                </a:lnTo>
                <a:lnTo>
                  <a:pt x="9550" y="14309"/>
                </a:lnTo>
                <a:lnTo>
                  <a:pt x="9564" y="14367"/>
                </a:lnTo>
                <a:lnTo>
                  <a:pt x="9578" y="14348"/>
                </a:lnTo>
                <a:lnTo>
                  <a:pt x="9606" y="14367"/>
                </a:lnTo>
                <a:lnTo>
                  <a:pt x="9691" y="14446"/>
                </a:lnTo>
                <a:lnTo>
                  <a:pt x="9719" y="14505"/>
                </a:lnTo>
                <a:lnTo>
                  <a:pt x="9747" y="14544"/>
                </a:lnTo>
                <a:lnTo>
                  <a:pt x="9747" y="14661"/>
                </a:lnTo>
                <a:lnTo>
                  <a:pt x="9789" y="14701"/>
                </a:lnTo>
                <a:lnTo>
                  <a:pt x="9831" y="14818"/>
                </a:lnTo>
                <a:lnTo>
                  <a:pt x="9831" y="14857"/>
                </a:lnTo>
                <a:lnTo>
                  <a:pt x="9859" y="14916"/>
                </a:lnTo>
                <a:lnTo>
                  <a:pt x="9873" y="15014"/>
                </a:lnTo>
                <a:lnTo>
                  <a:pt x="9943" y="15132"/>
                </a:lnTo>
                <a:lnTo>
                  <a:pt x="9957" y="15191"/>
                </a:lnTo>
                <a:lnTo>
                  <a:pt x="9985" y="15230"/>
                </a:lnTo>
                <a:lnTo>
                  <a:pt x="9985" y="15289"/>
                </a:lnTo>
                <a:lnTo>
                  <a:pt x="10042" y="15367"/>
                </a:lnTo>
                <a:lnTo>
                  <a:pt x="10042" y="15485"/>
                </a:lnTo>
                <a:lnTo>
                  <a:pt x="10056" y="15504"/>
                </a:lnTo>
                <a:lnTo>
                  <a:pt x="10070" y="15543"/>
                </a:lnTo>
                <a:lnTo>
                  <a:pt x="10112" y="15583"/>
                </a:lnTo>
                <a:lnTo>
                  <a:pt x="10112" y="15622"/>
                </a:lnTo>
                <a:lnTo>
                  <a:pt x="10168" y="15641"/>
                </a:lnTo>
                <a:lnTo>
                  <a:pt x="10182" y="15641"/>
                </a:lnTo>
                <a:lnTo>
                  <a:pt x="10210" y="15661"/>
                </a:lnTo>
                <a:lnTo>
                  <a:pt x="10210" y="15681"/>
                </a:lnTo>
                <a:lnTo>
                  <a:pt x="10224" y="15700"/>
                </a:lnTo>
                <a:lnTo>
                  <a:pt x="10280" y="15798"/>
                </a:lnTo>
                <a:lnTo>
                  <a:pt x="10351" y="15877"/>
                </a:lnTo>
                <a:lnTo>
                  <a:pt x="10351" y="15896"/>
                </a:lnTo>
                <a:lnTo>
                  <a:pt x="10379" y="15955"/>
                </a:lnTo>
                <a:lnTo>
                  <a:pt x="10379" y="16014"/>
                </a:lnTo>
                <a:lnTo>
                  <a:pt x="10351" y="16053"/>
                </a:lnTo>
                <a:lnTo>
                  <a:pt x="10351" y="16151"/>
                </a:lnTo>
                <a:lnTo>
                  <a:pt x="10407" y="16092"/>
                </a:lnTo>
                <a:lnTo>
                  <a:pt x="10407" y="16210"/>
                </a:lnTo>
                <a:lnTo>
                  <a:pt x="10393" y="16151"/>
                </a:lnTo>
                <a:lnTo>
                  <a:pt x="10351" y="16151"/>
                </a:lnTo>
                <a:lnTo>
                  <a:pt x="10308" y="16092"/>
                </a:lnTo>
                <a:lnTo>
                  <a:pt x="10280" y="16131"/>
                </a:lnTo>
                <a:lnTo>
                  <a:pt x="10224" y="16131"/>
                </a:lnTo>
                <a:lnTo>
                  <a:pt x="10196" y="16151"/>
                </a:lnTo>
                <a:lnTo>
                  <a:pt x="10280" y="16210"/>
                </a:lnTo>
                <a:lnTo>
                  <a:pt x="10294" y="16249"/>
                </a:lnTo>
                <a:lnTo>
                  <a:pt x="10322" y="16308"/>
                </a:lnTo>
                <a:lnTo>
                  <a:pt x="10379" y="16327"/>
                </a:lnTo>
                <a:lnTo>
                  <a:pt x="10421" y="16367"/>
                </a:lnTo>
                <a:lnTo>
                  <a:pt x="10449" y="16406"/>
                </a:lnTo>
                <a:lnTo>
                  <a:pt x="10519" y="16406"/>
                </a:lnTo>
                <a:lnTo>
                  <a:pt x="10547" y="16367"/>
                </a:lnTo>
                <a:lnTo>
                  <a:pt x="10547" y="16347"/>
                </a:lnTo>
                <a:lnTo>
                  <a:pt x="10547" y="16406"/>
                </a:lnTo>
                <a:lnTo>
                  <a:pt x="10561" y="16465"/>
                </a:lnTo>
                <a:lnTo>
                  <a:pt x="10617" y="16504"/>
                </a:lnTo>
                <a:lnTo>
                  <a:pt x="10646" y="16543"/>
                </a:lnTo>
                <a:lnTo>
                  <a:pt x="10688" y="16563"/>
                </a:lnTo>
                <a:lnTo>
                  <a:pt x="10716" y="16641"/>
                </a:lnTo>
                <a:lnTo>
                  <a:pt x="10758" y="16680"/>
                </a:lnTo>
                <a:lnTo>
                  <a:pt x="10758" y="16857"/>
                </a:lnTo>
                <a:lnTo>
                  <a:pt x="10744" y="16896"/>
                </a:lnTo>
                <a:lnTo>
                  <a:pt x="10744" y="16935"/>
                </a:lnTo>
                <a:lnTo>
                  <a:pt x="10786" y="16994"/>
                </a:lnTo>
                <a:lnTo>
                  <a:pt x="10800" y="17033"/>
                </a:lnTo>
                <a:lnTo>
                  <a:pt x="10856" y="17072"/>
                </a:lnTo>
                <a:lnTo>
                  <a:pt x="10926" y="17151"/>
                </a:lnTo>
                <a:lnTo>
                  <a:pt x="10954" y="17190"/>
                </a:lnTo>
                <a:lnTo>
                  <a:pt x="11039" y="17268"/>
                </a:lnTo>
                <a:lnTo>
                  <a:pt x="11109" y="17366"/>
                </a:lnTo>
                <a:lnTo>
                  <a:pt x="11123" y="17405"/>
                </a:lnTo>
                <a:lnTo>
                  <a:pt x="11137" y="17464"/>
                </a:lnTo>
                <a:lnTo>
                  <a:pt x="11151" y="17503"/>
                </a:lnTo>
                <a:lnTo>
                  <a:pt x="11165" y="17523"/>
                </a:lnTo>
                <a:lnTo>
                  <a:pt x="11179" y="17503"/>
                </a:lnTo>
                <a:lnTo>
                  <a:pt x="11263" y="17425"/>
                </a:lnTo>
                <a:lnTo>
                  <a:pt x="11263" y="17366"/>
                </a:lnTo>
                <a:lnTo>
                  <a:pt x="11249" y="17327"/>
                </a:lnTo>
                <a:lnTo>
                  <a:pt x="11221" y="17307"/>
                </a:lnTo>
                <a:lnTo>
                  <a:pt x="11193" y="17249"/>
                </a:lnTo>
                <a:lnTo>
                  <a:pt x="11193" y="17190"/>
                </a:lnTo>
                <a:lnTo>
                  <a:pt x="11151" y="17170"/>
                </a:lnTo>
                <a:lnTo>
                  <a:pt x="11137" y="17151"/>
                </a:lnTo>
                <a:lnTo>
                  <a:pt x="11095" y="17131"/>
                </a:lnTo>
                <a:lnTo>
                  <a:pt x="11067" y="17151"/>
                </a:lnTo>
                <a:lnTo>
                  <a:pt x="11053" y="17151"/>
                </a:lnTo>
                <a:lnTo>
                  <a:pt x="11025" y="17092"/>
                </a:lnTo>
                <a:lnTo>
                  <a:pt x="11011" y="17053"/>
                </a:lnTo>
                <a:lnTo>
                  <a:pt x="11011" y="16935"/>
                </a:lnTo>
                <a:lnTo>
                  <a:pt x="10983" y="16876"/>
                </a:lnTo>
                <a:lnTo>
                  <a:pt x="10983" y="16837"/>
                </a:lnTo>
                <a:lnTo>
                  <a:pt x="10954" y="16798"/>
                </a:lnTo>
                <a:lnTo>
                  <a:pt x="10926" y="16719"/>
                </a:lnTo>
                <a:lnTo>
                  <a:pt x="10898" y="16680"/>
                </a:lnTo>
                <a:lnTo>
                  <a:pt x="10898" y="16621"/>
                </a:lnTo>
                <a:lnTo>
                  <a:pt x="10884" y="16563"/>
                </a:lnTo>
                <a:lnTo>
                  <a:pt x="10884" y="16523"/>
                </a:lnTo>
                <a:lnTo>
                  <a:pt x="10828" y="16406"/>
                </a:lnTo>
                <a:lnTo>
                  <a:pt x="10786" y="16367"/>
                </a:lnTo>
                <a:lnTo>
                  <a:pt x="10786" y="16425"/>
                </a:lnTo>
                <a:lnTo>
                  <a:pt x="10786" y="16327"/>
                </a:lnTo>
                <a:lnTo>
                  <a:pt x="10758" y="16308"/>
                </a:lnTo>
                <a:lnTo>
                  <a:pt x="10716" y="16249"/>
                </a:lnTo>
                <a:lnTo>
                  <a:pt x="10702" y="16190"/>
                </a:lnTo>
                <a:lnTo>
                  <a:pt x="10674" y="16171"/>
                </a:lnTo>
                <a:lnTo>
                  <a:pt x="10631" y="16092"/>
                </a:lnTo>
                <a:lnTo>
                  <a:pt x="10631" y="16053"/>
                </a:lnTo>
                <a:lnTo>
                  <a:pt x="10617" y="16033"/>
                </a:lnTo>
                <a:lnTo>
                  <a:pt x="10617" y="15975"/>
                </a:lnTo>
                <a:lnTo>
                  <a:pt x="10547" y="15857"/>
                </a:lnTo>
                <a:lnTo>
                  <a:pt x="10477" y="15798"/>
                </a:lnTo>
                <a:lnTo>
                  <a:pt x="10463" y="15720"/>
                </a:lnTo>
                <a:lnTo>
                  <a:pt x="10449" y="15681"/>
                </a:lnTo>
                <a:lnTo>
                  <a:pt x="10351" y="15543"/>
                </a:lnTo>
                <a:lnTo>
                  <a:pt x="10308" y="15524"/>
                </a:lnTo>
                <a:lnTo>
                  <a:pt x="10280" y="15485"/>
                </a:lnTo>
                <a:lnTo>
                  <a:pt x="10266" y="15387"/>
                </a:lnTo>
                <a:lnTo>
                  <a:pt x="10266" y="15328"/>
                </a:lnTo>
                <a:lnTo>
                  <a:pt x="10238" y="15289"/>
                </a:lnTo>
                <a:lnTo>
                  <a:pt x="10238" y="15230"/>
                </a:lnTo>
                <a:lnTo>
                  <a:pt x="10224" y="15171"/>
                </a:lnTo>
                <a:lnTo>
                  <a:pt x="10210" y="15132"/>
                </a:lnTo>
                <a:lnTo>
                  <a:pt x="10224" y="14975"/>
                </a:lnTo>
                <a:lnTo>
                  <a:pt x="10196" y="14897"/>
                </a:lnTo>
                <a:lnTo>
                  <a:pt x="10182" y="14877"/>
                </a:lnTo>
                <a:lnTo>
                  <a:pt x="10196" y="14897"/>
                </a:lnTo>
                <a:lnTo>
                  <a:pt x="10210" y="14897"/>
                </a:lnTo>
                <a:lnTo>
                  <a:pt x="10322" y="15014"/>
                </a:lnTo>
                <a:lnTo>
                  <a:pt x="10379" y="15034"/>
                </a:lnTo>
                <a:lnTo>
                  <a:pt x="10407" y="14995"/>
                </a:lnTo>
                <a:lnTo>
                  <a:pt x="10449" y="15014"/>
                </a:lnTo>
                <a:lnTo>
                  <a:pt x="10449" y="15073"/>
                </a:lnTo>
                <a:lnTo>
                  <a:pt x="10477" y="15093"/>
                </a:lnTo>
                <a:lnTo>
                  <a:pt x="10533" y="15093"/>
                </a:lnTo>
                <a:lnTo>
                  <a:pt x="10561" y="15132"/>
                </a:lnTo>
                <a:lnTo>
                  <a:pt x="10561" y="15249"/>
                </a:lnTo>
                <a:lnTo>
                  <a:pt x="10631" y="15406"/>
                </a:lnTo>
                <a:lnTo>
                  <a:pt x="10631" y="15485"/>
                </a:lnTo>
                <a:lnTo>
                  <a:pt x="10660" y="15563"/>
                </a:lnTo>
                <a:lnTo>
                  <a:pt x="10688" y="15622"/>
                </a:lnTo>
                <a:lnTo>
                  <a:pt x="10688" y="15661"/>
                </a:lnTo>
                <a:lnTo>
                  <a:pt x="10744" y="15700"/>
                </a:lnTo>
                <a:lnTo>
                  <a:pt x="10744" y="15720"/>
                </a:lnTo>
                <a:lnTo>
                  <a:pt x="10758" y="15798"/>
                </a:lnTo>
                <a:lnTo>
                  <a:pt x="10800" y="15837"/>
                </a:lnTo>
                <a:lnTo>
                  <a:pt x="10814" y="15877"/>
                </a:lnTo>
                <a:lnTo>
                  <a:pt x="10884" y="15975"/>
                </a:lnTo>
                <a:lnTo>
                  <a:pt x="10912" y="16033"/>
                </a:lnTo>
                <a:lnTo>
                  <a:pt x="10940" y="16073"/>
                </a:lnTo>
                <a:lnTo>
                  <a:pt x="10997" y="16092"/>
                </a:lnTo>
                <a:lnTo>
                  <a:pt x="10997" y="16073"/>
                </a:lnTo>
                <a:lnTo>
                  <a:pt x="11053" y="16092"/>
                </a:lnTo>
                <a:lnTo>
                  <a:pt x="11025" y="16151"/>
                </a:lnTo>
                <a:lnTo>
                  <a:pt x="11039" y="16210"/>
                </a:lnTo>
                <a:lnTo>
                  <a:pt x="11095" y="16288"/>
                </a:lnTo>
                <a:lnTo>
                  <a:pt x="11123" y="16308"/>
                </a:lnTo>
                <a:lnTo>
                  <a:pt x="11165" y="16327"/>
                </a:lnTo>
                <a:lnTo>
                  <a:pt x="11193" y="16406"/>
                </a:lnTo>
                <a:lnTo>
                  <a:pt x="11221" y="16425"/>
                </a:lnTo>
                <a:lnTo>
                  <a:pt x="11263" y="16425"/>
                </a:lnTo>
                <a:lnTo>
                  <a:pt x="11292" y="16484"/>
                </a:lnTo>
                <a:lnTo>
                  <a:pt x="11292" y="16543"/>
                </a:lnTo>
                <a:lnTo>
                  <a:pt x="11334" y="16523"/>
                </a:lnTo>
                <a:lnTo>
                  <a:pt x="11306" y="16563"/>
                </a:lnTo>
                <a:lnTo>
                  <a:pt x="11292" y="16563"/>
                </a:lnTo>
                <a:lnTo>
                  <a:pt x="11263" y="16621"/>
                </a:lnTo>
                <a:lnTo>
                  <a:pt x="11263" y="16680"/>
                </a:lnTo>
                <a:lnTo>
                  <a:pt x="11306" y="16739"/>
                </a:lnTo>
                <a:lnTo>
                  <a:pt x="11376" y="16739"/>
                </a:lnTo>
                <a:lnTo>
                  <a:pt x="11418" y="16817"/>
                </a:lnTo>
                <a:lnTo>
                  <a:pt x="11432" y="16837"/>
                </a:lnTo>
                <a:lnTo>
                  <a:pt x="11488" y="16857"/>
                </a:lnTo>
                <a:lnTo>
                  <a:pt x="11530" y="16896"/>
                </a:lnTo>
                <a:lnTo>
                  <a:pt x="11530" y="16994"/>
                </a:lnTo>
                <a:lnTo>
                  <a:pt x="11544" y="17033"/>
                </a:lnTo>
                <a:lnTo>
                  <a:pt x="11601" y="17053"/>
                </a:lnTo>
                <a:lnTo>
                  <a:pt x="11615" y="17092"/>
                </a:lnTo>
                <a:lnTo>
                  <a:pt x="11713" y="17190"/>
                </a:lnTo>
                <a:lnTo>
                  <a:pt x="11825" y="17386"/>
                </a:lnTo>
                <a:lnTo>
                  <a:pt x="11853" y="17425"/>
                </a:lnTo>
                <a:lnTo>
                  <a:pt x="11938" y="17523"/>
                </a:lnTo>
                <a:lnTo>
                  <a:pt x="11994" y="17680"/>
                </a:lnTo>
                <a:lnTo>
                  <a:pt x="11994" y="17797"/>
                </a:lnTo>
                <a:lnTo>
                  <a:pt x="12036" y="17895"/>
                </a:lnTo>
                <a:lnTo>
                  <a:pt x="12078" y="17895"/>
                </a:lnTo>
                <a:lnTo>
                  <a:pt x="12078" y="18013"/>
                </a:lnTo>
                <a:lnTo>
                  <a:pt x="12036" y="18052"/>
                </a:lnTo>
                <a:lnTo>
                  <a:pt x="12022" y="18131"/>
                </a:lnTo>
                <a:lnTo>
                  <a:pt x="12078" y="18150"/>
                </a:lnTo>
                <a:lnTo>
                  <a:pt x="12064" y="18170"/>
                </a:lnTo>
                <a:lnTo>
                  <a:pt x="11994" y="18229"/>
                </a:lnTo>
                <a:lnTo>
                  <a:pt x="12008" y="18268"/>
                </a:lnTo>
                <a:lnTo>
                  <a:pt x="12022" y="18327"/>
                </a:lnTo>
                <a:lnTo>
                  <a:pt x="12106" y="18483"/>
                </a:lnTo>
                <a:lnTo>
                  <a:pt x="12148" y="18542"/>
                </a:lnTo>
                <a:lnTo>
                  <a:pt x="12247" y="18581"/>
                </a:lnTo>
                <a:lnTo>
                  <a:pt x="12317" y="18660"/>
                </a:lnTo>
                <a:lnTo>
                  <a:pt x="12359" y="18699"/>
                </a:lnTo>
                <a:lnTo>
                  <a:pt x="12429" y="18817"/>
                </a:lnTo>
                <a:lnTo>
                  <a:pt x="12499" y="18836"/>
                </a:lnTo>
                <a:lnTo>
                  <a:pt x="12541" y="18875"/>
                </a:lnTo>
                <a:lnTo>
                  <a:pt x="12668" y="18895"/>
                </a:lnTo>
                <a:lnTo>
                  <a:pt x="12724" y="18895"/>
                </a:lnTo>
                <a:lnTo>
                  <a:pt x="12752" y="18974"/>
                </a:lnTo>
                <a:lnTo>
                  <a:pt x="12864" y="19091"/>
                </a:lnTo>
                <a:lnTo>
                  <a:pt x="13075" y="19189"/>
                </a:lnTo>
                <a:lnTo>
                  <a:pt x="13131" y="19228"/>
                </a:lnTo>
                <a:lnTo>
                  <a:pt x="13328" y="19307"/>
                </a:lnTo>
                <a:lnTo>
                  <a:pt x="13342" y="19346"/>
                </a:lnTo>
                <a:lnTo>
                  <a:pt x="13440" y="19385"/>
                </a:lnTo>
                <a:lnTo>
                  <a:pt x="13511" y="19444"/>
                </a:lnTo>
                <a:lnTo>
                  <a:pt x="13553" y="19444"/>
                </a:lnTo>
                <a:lnTo>
                  <a:pt x="13623" y="19483"/>
                </a:lnTo>
                <a:lnTo>
                  <a:pt x="13679" y="19522"/>
                </a:lnTo>
                <a:lnTo>
                  <a:pt x="13763" y="19542"/>
                </a:lnTo>
                <a:lnTo>
                  <a:pt x="13763" y="19522"/>
                </a:lnTo>
                <a:lnTo>
                  <a:pt x="13791" y="19522"/>
                </a:lnTo>
                <a:lnTo>
                  <a:pt x="13834" y="19503"/>
                </a:lnTo>
                <a:lnTo>
                  <a:pt x="13862" y="19483"/>
                </a:lnTo>
                <a:lnTo>
                  <a:pt x="13932" y="19444"/>
                </a:lnTo>
                <a:lnTo>
                  <a:pt x="14016" y="19385"/>
                </a:lnTo>
                <a:lnTo>
                  <a:pt x="14072" y="19385"/>
                </a:lnTo>
                <a:lnTo>
                  <a:pt x="14044" y="19366"/>
                </a:lnTo>
                <a:lnTo>
                  <a:pt x="14044" y="19346"/>
                </a:lnTo>
                <a:lnTo>
                  <a:pt x="14072" y="19326"/>
                </a:lnTo>
                <a:lnTo>
                  <a:pt x="14100" y="19385"/>
                </a:lnTo>
                <a:lnTo>
                  <a:pt x="14128" y="19385"/>
                </a:lnTo>
                <a:lnTo>
                  <a:pt x="14227" y="19424"/>
                </a:lnTo>
                <a:lnTo>
                  <a:pt x="14213" y="19405"/>
                </a:lnTo>
                <a:lnTo>
                  <a:pt x="14171" y="19385"/>
                </a:lnTo>
                <a:lnTo>
                  <a:pt x="14227" y="19385"/>
                </a:lnTo>
                <a:lnTo>
                  <a:pt x="14255" y="19405"/>
                </a:lnTo>
                <a:lnTo>
                  <a:pt x="14283" y="19483"/>
                </a:lnTo>
                <a:lnTo>
                  <a:pt x="14423" y="19640"/>
                </a:lnTo>
                <a:lnTo>
                  <a:pt x="14466" y="19660"/>
                </a:lnTo>
                <a:lnTo>
                  <a:pt x="14480" y="19718"/>
                </a:lnTo>
                <a:lnTo>
                  <a:pt x="14578" y="19836"/>
                </a:lnTo>
                <a:lnTo>
                  <a:pt x="14704" y="19993"/>
                </a:lnTo>
                <a:lnTo>
                  <a:pt x="14746" y="20012"/>
                </a:lnTo>
                <a:lnTo>
                  <a:pt x="14901" y="20012"/>
                </a:lnTo>
                <a:lnTo>
                  <a:pt x="14999" y="20071"/>
                </a:lnTo>
                <a:lnTo>
                  <a:pt x="15027" y="20110"/>
                </a:lnTo>
                <a:lnTo>
                  <a:pt x="15126" y="20150"/>
                </a:lnTo>
                <a:lnTo>
                  <a:pt x="15154" y="20150"/>
                </a:lnTo>
                <a:lnTo>
                  <a:pt x="15224" y="20189"/>
                </a:lnTo>
                <a:lnTo>
                  <a:pt x="15308" y="20208"/>
                </a:lnTo>
                <a:lnTo>
                  <a:pt x="15252" y="20189"/>
                </a:lnTo>
                <a:lnTo>
                  <a:pt x="15322" y="20208"/>
                </a:lnTo>
                <a:lnTo>
                  <a:pt x="15378" y="20208"/>
                </a:lnTo>
                <a:lnTo>
                  <a:pt x="15421" y="20189"/>
                </a:lnTo>
                <a:lnTo>
                  <a:pt x="15421" y="20169"/>
                </a:lnTo>
                <a:lnTo>
                  <a:pt x="15491" y="20169"/>
                </a:lnTo>
                <a:lnTo>
                  <a:pt x="15491" y="20228"/>
                </a:lnTo>
                <a:lnTo>
                  <a:pt x="15533" y="20248"/>
                </a:lnTo>
                <a:lnTo>
                  <a:pt x="15533" y="20267"/>
                </a:lnTo>
                <a:lnTo>
                  <a:pt x="15505" y="20267"/>
                </a:lnTo>
                <a:lnTo>
                  <a:pt x="15463" y="20248"/>
                </a:lnTo>
                <a:lnTo>
                  <a:pt x="15449" y="20248"/>
                </a:lnTo>
                <a:lnTo>
                  <a:pt x="15477" y="20326"/>
                </a:lnTo>
                <a:lnTo>
                  <a:pt x="15547" y="20404"/>
                </a:lnTo>
                <a:lnTo>
                  <a:pt x="15561" y="20404"/>
                </a:lnTo>
                <a:lnTo>
                  <a:pt x="15547" y="20404"/>
                </a:lnTo>
                <a:lnTo>
                  <a:pt x="15617" y="20483"/>
                </a:lnTo>
                <a:lnTo>
                  <a:pt x="15631" y="20542"/>
                </a:lnTo>
                <a:lnTo>
                  <a:pt x="15701" y="20620"/>
                </a:lnTo>
                <a:lnTo>
                  <a:pt x="15730" y="20679"/>
                </a:lnTo>
                <a:lnTo>
                  <a:pt x="15828" y="20777"/>
                </a:lnTo>
                <a:lnTo>
                  <a:pt x="15800" y="20836"/>
                </a:lnTo>
                <a:lnTo>
                  <a:pt x="15800" y="20855"/>
                </a:lnTo>
                <a:lnTo>
                  <a:pt x="15842" y="20875"/>
                </a:lnTo>
                <a:lnTo>
                  <a:pt x="15800" y="20992"/>
                </a:lnTo>
                <a:lnTo>
                  <a:pt x="15800" y="21032"/>
                </a:lnTo>
                <a:lnTo>
                  <a:pt x="15842" y="21090"/>
                </a:lnTo>
                <a:lnTo>
                  <a:pt x="15926" y="21149"/>
                </a:lnTo>
                <a:lnTo>
                  <a:pt x="15940" y="21188"/>
                </a:lnTo>
                <a:lnTo>
                  <a:pt x="15968" y="21149"/>
                </a:lnTo>
                <a:lnTo>
                  <a:pt x="15968" y="21090"/>
                </a:lnTo>
                <a:lnTo>
                  <a:pt x="15940" y="21071"/>
                </a:lnTo>
                <a:lnTo>
                  <a:pt x="15926" y="21051"/>
                </a:lnTo>
                <a:lnTo>
                  <a:pt x="15912" y="21012"/>
                </a:lnTo>
                <a:lnTo>
                  <a:pt x="15926" y="21012"/>
                </a:lnTo>
                <a:lnTo>
                  <a:pt x="15926" y="21032"/>
                </a:lnTo>
                <a:lnTo>
                  <a:pt x="15954" y="21032"/>
                </a:lnTo>
                <a:lnTo>
                  <a:pt x="16038" y="21149"/>
                </a:lnTo>
                <a:lnTo>
                  <a:pt x="16038" y="21169"/>
                </a:lnTo>
                <a:lnTo>
                  <a:pt x="16053" y="21208"/>
                </a:lnTo>
                <a:lnTo>
                  <a:pt x="16109" y="21228"/>
                </a:lnTo>
                <a:lnTo>
                  <a:pt x="16193" y="21286"/>
                </a:lnTo>
                <a:lnTo>
                  <a:pt x="16221" y="21365"/>
                </a:lnTo>
                <a:lnTo>
                  <a:pt x="16249" y="21384"/>
                </a:lnTo>
                <a:lnTo>
                  <a:pt x="16207" y="21424"/>
                </a:lnTo>
                <a:lnTo>
                  <a:pt x="16207" y="21482"/>
                </a:lnTo>
                <a:lnTo>
                  <a:pt x="16291" y="21522"/>
                </a:lnTo>
                <a:lnTo>
                  <a:pt x="16291" y="21482"/>
                </a:lnTo>
                <a:lnTo>
                  <a:pt x="16277" y="21424"/>
                </a:lnTo>
                <a:lnTo>
                  <a:pt x="16305" y="21443"/>
                </a:lnTo>
                <a:lnTo>
                  <a:pt x="16376" y="21600"/>
                </a:lnTo>
                <a:lnTo>
                  <a:pt x="16347" y="21541"/>
                </a:lnTo>
                <a:lnTo>
                  <a:pt x="16347" y="21522"/>
                </a:lnTo>
                <a:lnTo>
                  <a:pt x="16376" y="21502"/>
                </a:lnTo>
                <a:lnTo>
                  <a:pt x="16390" y="21502"/>
                </a:lnTo>
                <a:lnTo>
                  <a:pt x="16390" y="21482"/>
                </a:lnTo>
                <a:lnTo>
                  <a:pt x="16376" y="21404"/>
                </a:lnTo>
                <a:lnTo>
                  <a:pt x="16404" y="21365"/>
                </a:lnTo>
                <a:lnTo>
                  <a:pt x="16347" y="21345"/>
                </a:lnTo>
                <a:lnTo>
                  <a:pt x="16347" y="21267"/>
                </a:lnTo>
                <a:lnTo>
                  <a:pt x="16390" y="21208"/>
                </a:lnTo>
                <a:lnTo>
                  <a:pt x="16376" y="21188"/>
                </a:lnTo>
                <a:lnTo>
                  <a:pt x="16390" y="21188"/>
                </a:lnTo>
                <a:lnTo>
                  <a:pt x="16418" y="21208"/>
                </a:lnTo>
                <a:lnTo>
                  <a:pt x="16432" y="21188"/>
                </a:lnTo>
                <a:lnTo>
                  <a:pt x="16376" y="21149"/>
                </a:lnTo>
                <a:lnTo>
                  <a:pt x="16333" y="21071"/>
                </a:lnTo>
                <a:lnTo>
                  <a:pt x="16291" y="21012"/>
                </a:lnTo>
                <a:lnTo>
                  <a:pt x="16249" y="20914"/>
                </a:lnTo>
                <a:lnTo>
                  <a:pt x="16221" y="20875"/>
                </a:lnTo>
                <a:lnTo>
                  <a:pt x="16221" y="20836"/>
                </a:lnTo>
                <a:lnTo>
                  <a:pt x="16207" y="20836"/>
                </a:lnTo>
                <a:lnTo>
                  <a:pt x="16179" y="20718"/>
                </a:lnTo>
                <a:lnTo>
                  <a:pt x="16221" y="20600"/>
                </a:lnTo>
                <a:lnTo>
                  <a:pt x="16193" y="20561"/>
                </a:lnTo>
                <a:lnTo>
                  <a:pt x="16221" y="20444"/>
                </a:lnTo>
                <a:lnTo>
                  <a:pt x="16207" y="20424"/>
                </a:lnTo>
                <a:lnTo>
                  <a:pt x="16221" y="20365"/>
                </a:lnTo>
                <a:lnTo>
                  <a:pt x="16221" y="20326"/>
                </a:lnTo>
                <a:lnTo>
                  <a:pt x="16249" y="20326"/>
                </a:lnTo>
                <a:lnTo>
                  <a:pt x="16221" y="20385"/>
                </a:lnTo>
                <a:lnTo>
                  <a:pt x="16221" y="20424"/>
                </a:lnTo>
                <a:lnTo>
                  <a:pt x="16249" y="20385"/>
                </a:lnTo>
                <a:lnTo>
                  <a:pt x="16249" y="20346"/>
                </a:lnTo>
                <a:lnTo>
                  <a:pt x="16263" y="20287"/>
                </a:lnTo>
                <a:lnTo>
                  <a:pt x="16249" y="20248"/>
                </a:lnTo>
                <a:lnTo>
                  <a:pt x="16249" y="20169"/>
                </a:lnTo>
                <a:lnTo>
                  <a:pt x="16263" y="20012"/>
                </a:lnTo>
                <a:lnTo>
                  <a:pt x="16305" y="19914"/>
                </a:lnTo>
                <a:lnTo>
                  <a:pt x="16305" y="19875"/>
                </a:lnTo>
                <a:lnTo>
                  <a:pt x="16291" y="19777"/>
                </a:lnTo>
                <a:lnTo>
                  <a:pt x="16319" y="19718"/>
                </a:lnTo>
                <a:lnTo>
                  <a:pt x="16277" y="19660"/>
                </a:lnTo>
                <a:lnTo>
                  <a:pt x="16249" y="19640"/>
                </a:lnTo>
                <a:lnTo>
                  <a:pt x="16193" y="19660"/>
                </a:lnTo>
                <a:lnTo>
                  <a:pt x="16165" y="19601"/>
                </a:lnTo>
                <a:lnTo>
                  <a:pt x="16179" y="19660"/>
                </a:lnTo>
                <a:lnTo>
                  <a:pt x="16165" y="19640"/>
                </a:lnTo>
                <a:lnTo>
                  <a:pt x="16137" y="19581"/>
                </a:lnTo>
                <a:lnTo>
                  <a:pt x="16165" y="19562"/>
                </a:lnTo>
                <a:lnTo>
                  <a:pt x="16207" y="19601"/>
                </a:lnTo>
                <a:lnTo>
                  <a:pt x="16165" y="19562"/>
                </a:lnTo>
                <a:lnTo>
                  <a:pt x="16095" y="19483"/>
                </a:lnTo>
                <a:lnTo>
                  <a:pt x="16067" y="19503"/>
                </a:lnTo>
                <a:lnTo>
                  <a:pt x="16038" y="19483"/>
                </a:lnTo>
                <a:lnTo>
                  <a:pt x="15968" y="19444"/>
                </a:lnTo>
                <a:lnTo>
                  <a:pt x="15870" y="19483"/>
                </a:lnTo>
                <a:lnTo>
                  <a:pt x="15828" y="19444"/>
                </a:lnTo>
                <a:lnTo>
                  <a:pt x="15800" y="19444"/>
                </a:lnTo>
                <a:lnTo>
                  <a:pt x="15786" y="19483"/>
                </a:lnTo>
                <a:lnTo>
                  <a:pt x="15730" y="19483"/>
                </a:lnTo>
                <a:lnTo>
                  <a:pt x="15701" y="19503"/>
                </a:lnTo>
                <a:lnTo>
                  <a:pt x="15561" y="19503"/>
                </a:lnTo>
                <a:lnTo>
                  <a:pt x="15505" y="19483"/>
                </a:lnTo>
                <a:lnTo>
                  <a:pt x="15477" y="19503"/>
                </a:lnTo>
                <a:lnTo>
                  <a:pt x="15435" y="19444"/>
                </a:lnTo>
                <a:lnTo>
                  <a:pt x="15378" y="19503"/>
                </a:lnTo>
                <a:lnTo>
                  <a:pt x="15350" y="19522"/>
                </a:lnTo>
                <a:lnTo>
                  <a:pt x="15308" y="19483"/>
                </a:lnTo>
                <a:lnTo>
                  <a:pt x="15294" y="19483"/>
                </a:lnTo>
                <a:lnTo>
                  <a:pt x="15266" y="19522"/>
                </a:lnTo>
                <a:lnTo>
                  <a:pt x="15266" y="19503"/>
                </a:lnTo>
                <a:lnTo>
                  <a:pt x="15210" y="19483"/>
                </a:lnTo>
                <a:lnTo>
                  <a:pt x="15210" y="19444"/>
                </a:lnTo>
                <a:lnTo>
                  <a:pt x="15252" y="19366"/>
                </a:lnTo>
                <a:lnTo>
                  <a:pt x="15294" y="19346"/>
                </a:lnTo>
                <a:lnTo>
                  <a:pt x="15308" y="19307"/>
                </a:lnTo>
                <a:lnTo>
                  <a:pt x="15322" y="19307"/>
                </a:lnTo>
                <a:lnTo>
                  <a:pt x="15336" y="19228"/>
                </a:lnTo>
                <a:lnTo>
                  <a:pt x="15336" y="19072"/>
                </a:lnTo>
                <a:lnTo>
                  <a:pt x="15350" y="19032"/>
                </a:lnTo>
                <a:lnTo>
                  <a:pt x="15336" y="19013"/>
                </a:lnTo>
                <a:lnTo>
                  <a:pt x="15364" y="18856"/>
                </a:lnTo>
                <a:lnTo>
                  <a:pt x="15364" y="18817"/>
                </a:lnTo>
                <a:lnTo>
                  <a:pt x="15336" y="18738"/>
                </a:lnTo>
                <a:lnTo>
                  <a:pt x="15336" y="18699"/>
                </a:lnTo>
                <a:lnTo>
                  <a:pt x="15378" y="18679"/>
                </a:lnTo>
                <a:lnTo>
                  <a:pt x="15364" y="18719"/>
                </a:lnTo>
                <a:lnTo>
                  <a:pt x="15421" y="18836"/>
                </a:lnTo>
                <a:lnTo>
                  <a:pt x="15491" y="18523"/>
                </a:lnTo>
                <a:lnTo>
                  <a:pt x="15463" y="18542"/>
                </a:lnTo>
                <a:lnTo>
                  <a:pt x="15449" y="18523"/>
                </a:lnTo>
                <a:lnTo>
                  <a:pt x="15477" y="18444"/>
                </a:lnTo>
                <a:lnTo>
                  <a:pt x="15449" y="18444"/>
                </a:lnTo>
                <a:lnTo>
                  <a:pt x="15491" y="18346"/>
                </a:lnTo>
                <a:lnTo>
                  <a:pt x="15491" y="18307"/>
                </a:lnTo>
                <a:lnTo>
                  <a:pt x="15505" y="18248"/>
                </a:lnTo>
                <a:lnTo>
                  <a:pt x="15575" y="18150"/>
                </a:lnTo>
                <a:lnTo>
                  <a:pt x="15603" y="18091"/>
                </a:lnTo>
                <a:lnTo>
                  <a:pt x="15603" y="17974"/>
                </a:lnTo>
                <a:lnTo>
                  <a:pt x="15589" y="17915"/>
                </a:lnTo>
                <a:lnTo>
                  <a:pt x="15561" y="17876"/>
                </a:lnTo>
                <a:lnTo>
                  <a:pt x="15505" y="17915"/>
                </a:lnTo>
                <a:lnTo>
                  <a:pt x="15364" y="17876"/>
                </a:lnTo>
                <a:lnTo>
                  <a:pt x="15322" y="17895"/>
                </a:lnTo>
                <a:lnTo>
                  <a:pt x="15308" y="17895"/>
                </a:lnTo>
                <a:lnTo>
                  <a:pt x="15224" y="17935"/>
                </a:lnTo>
                <a:lnTo>
                  <a:pt x="15027" y="17974"/>
                </a:lnTo>
                <a:lnTo>
                  <a:pt x="14957" y="18033"/>
                </a:lnTo>
                <a:lnTo>
                  <a:pt x="14929" y="18072"/>
                </a:lnTo>
                <a:lnTo>
                  <a:pt x="14943" y="18091"/>
                </a:lnTo>
                <a:lnTo>
                  <a:pt x="14929" y="18131"/>
                </a:lnTo>
                <a:lnTo>
                  <a:pt x="14901" y="18170"/>
                </a:lnTo>
                <a:lnTo>
                  <a:pt x="14901" y="18346"/>
                </a:lnTo>
                <a:lnTo>
                  <a:pt x="14873" y="18385"/>
                </a:lnTo>
                <a:lnTo>
                  <a:pt x="14859" y="18503"/>
                </a:lnTo>
                <a:lnTo>
                  <a:pt x="14831" y="18562"/>
                </a:lnTo>
                <a:lnTo>
                  <a:pt x="14746" y="18601"/>
                </a:lnTo>
                <a:lnTo>
                  <a:pt x="14718" y="18660"/>
                </a:lnTo>
                <a:lnTo>
                  <a:pt x="14732" y="18660"/>
                </a:lnTo>
                <a:lnTo>
                  <a:pt x="14760" y="18719"/>
                </a:lnTo>
                <a:lnTo>
                  <a:pt x="14746" y="18719"/>
                </a:lnTo>
                <a:lnTo>
                  <a:pt x="14718" y="18758"/>
                </a:lnTo>
                <a:lnTo>
                  <a:pt x="14648" y="18758"/>
                </a:lnTo>
                <a:lnTo>
                  <a:pt x="14620" y="18719"/>
                </a:lnTo>
                <a:lnTo>
                  <a:pt x="14634" y="18719"/>
                </a:lnTo>
                <a:lnTo>
                  <a:pt x="14606" y="18699"/>
                </a:lnTo>
                <a:lnTo>
                  <a:pt x="14522" y="18699"/>
                </a:lnTo>
                <a:lnTo>
                  <a:pt x="14508" y="18719"/>
                </a:lnTo>
                <a:lnTo>
                  <a:pt x="14494" y="18758"/>
                </a:lnTo>
                <a:lnTo>
                  <a:pt x="14480" y="18738"/>
                </a:lnTo>
                <a:lnTo>
                  <a:pt x="14451" y="18758"/>
                </a:lnTo>
                <a:lnTo>
                  <a:pt x="14339" y="18758"/>
                </a:lnTo>
                <a:lnTo>
                  <a:pt x="14185" y="18836"/>
                </a:lnTo>
                <a:lnTo>
                  <a:pt x="14143" y="18856"/>
                </a:lnTo>
                <a:lnTo>
                  <a:pt x="14128" y="18836"/>
                </a:lnTo>
                <a:lnTo>
                  <a:pt x="14072" y="18738"/>
                </a:lnTo>
                <a:lnTo>
                  <a:pt x="14044" y="18738"/>
                </a:lnTo>
                <a:lnTo>
                  <a:pt x="13988" y="18699"/>
                </a:lnTo>
                <a:lnTo>
                  <a:pt x="13918" y="18679"/>
                </a:lnTo>
                <a:lnTo>
                  <a:pt x="13890" y="18679"/>
                </a:lnTo>
                <a:lnTo>
                  <a:pt x="13876" y="18699"/>
                </a:lnTo>
                <a:lnTo>
                  <a:pt x="13876" y="18719"/>
                </a:lnTo>
                <a:lnTo>
                  <a:pt x="13862" y="18719"/>
                </a:lnTo>
                <a:lnTo>
                  <a:pt x="13876" y="18699"/>
                </a:lnTo>
                <a:lnTo>
                  <a:pt x="13862" y="18660"/>
                </a:lnTo>
                <a:lnTo>
                  <a:pt x="13890" y="18679"/>
                </a:lnTo>
                <a:lnTo>
                  <a:pt x="13862" y="18660"/>
                </a:lnTo>
                <a:lnTo>
                  <a:pt x="13834" y="18581"/>
                </a:lnTo>
                <a:lnTo>
                  <a:pt x="13777" y="18503"/>
                </a:lnTo>
                <a:lnTo>
                  <a:pt x="13763" y="18385"/>
                </a:lnTo>
                <a:lnTo>
                  <a:pt x="13749" y="18327"/>
                </a:lnTo>
                <a:lnTo>
                  <a:pt x="13637" y="18170"/>
                </a:lnTo>
                <a:lnTo>
                  <a:pt x="13581" y="18013"/>
                </a:lnTo>
                <a:lnTo>
                  <a:pt x="13553" y="17915"/>
                </a:lnTo>
                <a:lnTo>
                  <a:pt x="13525" y="17837"/>
                </a:lnTo>
                <a:lnTo>
                  <a:pt x="13525" y="17758"/>
                </a:lnTo>
                <a:lnTo>
                  <a:pt x="13539" y="17837"/>
                </a:lnTo>
                <a:lnTo>
                  <a:pt x="13581" y="17895"/>
                </a:lnTo>
                <a:lnTo>
                  <a:pt x="13567" y="17935"/>
                </a:lnTo>
                <a:lnTo>
                  <a:pt x="13581" y="17974"/>
                </a:lnTo>
                <a:lnTo>
                  <a:pt x="13595" y="17895"/>
                </a:lnTo>
                <a:lnTo>
                  <a:pt x="13581" y="17876"/>
                </a:lnTo>
                <a:lnTo>
                  <a:pt x="13539" y="17837"/>
                </a:lnTo>
                <a:lnTo>
                  <a:pt x="13525" y="17758"/>
                </a:lnTo>
                <a:lnTo>
                  <a:pt x="13511" y="17719"/>
                </a:lnTo>
                <a:lnTo>
                  <a:pt x="13511" y="17699"/>
                </a:lnTo>
                <a:lnTo>
                  <a:pt x="13496" y="17660"/>
                </a:lnTo>
                <a:lnTo>
                  <a:pt x="13496" y="17562"/>
                </a:lnTo>
                <a:lnTo>
                  <a:pt x="13511" y="17503"/>
                </a:lnTo>
                <a:lnTo>
                  <a:pt x="13511" y="17327"/>
                </a:lnTo>
                <a:lnTo>
                  <a:pt x="13496" y="17249"/>
                </a:lnTo>
                <a:lnTo>
                  <a:pt x="13511" y="17249"/>
                </a:lnTo>
                <a:lnTo>
                  <a:pt x="13511" y="17092"/>
                </a:lnTo>
                <a:lnTo>
                  <a:pt x="13496" y="17033"/>
                </a:lnTo>
                <a:lnTo>
                  <a:pt x="13525" y="16994"/>
                </a:lnTo>
                <a:lnTo>
                  <a:pt x="13525" y="16817"/>
                </a:lnTo>
                <a:lnTo>
                  <a:pt x="13553" y="16837"/>
                </a:lnTo>
                <a:lnTo>
                  <a:pt x="13553" y="16915"/>
                </a:lnTo>
                <a:lnTo>
                  <a:pt x="13539" y="17033"/>
                </a:lnTo>
                <a:lnTo>
                  <a:pt x="13511" y="17229"/>
                </a:lnTo>
                <a:lnTo>
                  <a:pt x="13525" y="17229"/>
                </a:lnTo>
                <a:lnTo>
                  <a:pt x="13525" y="17072"/>
                </a:lnTo>
                <a:lnTo>
                  <a:pt x="13553" y="16896"/>
                </a:lnTo>
                <a:lnTo>
                  <a:pt x="13623" y="16739"/>
                </a:lnTo>
                <a:lnTo>
                  <a:pt x="13637" y="16641"/>
                </a:lnTo>
                <a:lnTo>
                  <a:pt x="13595" y="16582"/>
                </a:lnTo>
                <a:lnTo>
                  <a:pt x="13539" y="16347"/>
                </a:lnTo>
                <a:lnTo>
                  <a:pt x="13567" y="16308"/>
                </a:lnTo>
                <a:lnTo>
                  <a:pt x="13539" y="16288"/>
                </a:lnTo>
                <a:lnTo>
                  <a:pt x="13511" y="16210"/>
                </a:lnTo>
                <a:lnTo>
                  <a:pt x="13567" y="16249"/>
                </a:lnTo>
                <a:lnTo>
                  <a:pt x="13595" y="16151"/>
                </a:lnTo>
                <a:lnTo>
                  <a:pt x="13581" y="16092"/>
                </a:lnTo>
                <a:lnTo>
                  <a:pt x="13553" y="16092"/>
                </a:lnTo>
                <a:lnTo>
                  <a:pt x="13623" y="16092"/>
                </a:lnTo>
                <a:lnTo>
                  <a:pt x="13651" y="16033"/>
                </a:lnTo>
                <a:lnTo>
                  <a:pt x="13651" y="16014"/>
                </a:lnTo>
                <a:lnTo>
                  <a:pt x="13693" y="15994"/>
                </a:lnTo>
                <a:lnTo>
                  <a:pt x="13679" y="15955"/>
                </a:lnTo>
                <a:lnTo>
                  <a:pt x="13693" y="15916"/>
                </a:lnTo>
                <a:lnTo>
                  <a:pt x="13735" y="15975"/>
                </a:lnTo>
                <a:lnTo>
                  <a:pt x="13777" y="15916"/>
                </a:lnTo>
                <a:lnTo>
                  <a:pt x="13735" y="15877"/>
                </a:lnTo>
                <a:lnTo>
                  <a:pt x="13749" y="15857"/>
                </a:lnTo>
                <a:lnTo>
                  <a:pt x="13763" y="15877"/>
                </a:lnTo>
                <a:lnTo>
                  <a:pt x="13763" y="15837"/>
                </a:lnTo>
                <a:lnTo>
                  <a:pt x="13805" y="15857"/>
                </a:lnTo>
                <a:lnTo>
                  <a:pt x="13820" y="15877"/>
                </a:lnTo>
                <a:lnTo>
                  <a:pt x="13805" y="15877"/>
                </a:lnTo>
                <a:lnTo>
                  <a:pt x="13862" y="15877"/>
                </a:lnTo>
                <a:lnTo>
                  <a:pt x="13805" y="15916"/>
                </a:lnTo>
                <a:lnTo>
                  <a:pt x="13946" y="15818"/>
                </a:lnTo>
                <a:lnTo>
                  <a:pt x="13974" y="15818"/>
                </a:lnTo>
                <a:lnTo>
                  <a:pt x="14002" y="15759"/>
                </a:lnTo>
                <a:lnTo>
                  <a:pt x="14016" y="15720"/>
                </a:lnTo>
                <a:lnTo>
                  <a:pt x="14058" y="15681"/>
                </a:lnTo>
                <a:lnTo>
                  <a:pt x="14030" y="15563"/>
                </a:lnTo>
                <a:lnTo>
                  <a:pt x="14030" y="15543"/>
                </a:lnTo>
                <a:lnTo>
                  <a:pt x="14058" y="15563"/>
                </a:lnTo>
                <a:lnTo>
                  <a:pt x="14100" y="15543"/>
                </a:lnTo>
                <a:lnTo>
                  <a:pt x="14114" y="15622"/>
                </a:lnTo>
                <a:lnTo>
                  <a:pt x="14128" y="15622"/>
                </a:lnTo>
                <a:lnTo>
                  <a:pt x="14072" y="15661"/>
                </a:lnTo>
                <a:lnTo>
                  <a:pt x="14157" y="15583"/>
                </a:lnTo>
                <a:lnTo>
                  <a:pt x="14213" y="15563"/>
                </a:lnTo>
                <a:lnTo>
                  <a:pt x="14241" y="15563"/>
                </a:lnTo>
                <a:lnTo>
                  <a:pt x="14255" y="15543"/>
                </a:lnTo>
                <a:lnTo>
                  <a:pt x="14241" y="15524"/>
                </a:lnTo>
                <a:lnTo>
                  <a:pt x="14269" y="15485"/>
                </a:lnTo>
                <a:lnTo>
                  <a:pt x="14255" y="15524"/>
                </a:lnTo>
                <a:lnTo>
                  <a:pt x="14255" y="15543"/>
                </a:lnTo>
                <a:lnTo>
                  <a:pt x="14339" y="15543"/>
                </a:lnTo>
                <a:lnTo>
                  <a:pt x="14353" y="15524"/>
                </a:lnTo>
                <a:lnTo>
                  <a:pt x="14367" y="15485"/>
                </a:lnTo>
                <a:lnTo>
                  <a:pt x="14353" y="15524"/>
                </a:lnTo>
                <a:lnTo>
                  <a:pt x="14423" y="15543"/>
                </a:lnTo>
                <a:lnTo>
                  <a:pt x="14480" y="15583"/>
                </a:lnTo>
                <a:lnTo>
                  <a:pt x="14550" y="15622"/>
                </a:lnTo>
                <a:lnTo>
                  <a:pt x="14592" y="15583"/>
                </a:lnTo>
                <a:lnTo>
                  <a:pt x="14606" y="15583"/>
                </a:lnTo>
                <a:lnTo>
                  <a:pt x="14620" y="15524"/>
                </a:lnTo>
                <a:lnTo>
                  <a:pt x="14648" y="15543"/>
                </a:lnTo>
                <a:lnTo>
                  <a:pt x="14732" y="15622"/>
                </a:lnTo>
                <a:lnTo>
                  <a:pt x="14760" y="15583"/>
                </a:lnTo>
                <a:lnTo>
                  <a:pt x="14760" y="15622"/>
                </a:lnTo>
                <a:lnTo>
                  <a:pt x="14817" y="15720"/>
                </a:lnTo>
                <a:lnTo>
                  <a:pt x="14873" y="15720"/>
                </a:lnTo>
                <a:lnTo>
                  <a:pt x="14873" y="15700"/>
                </a:lnTo>
                <a:lnTo>
                  <a:pt x="14929" y="15661"/>
                </a:lnTo>
                <a:lnTo>
                  <a:pt x="14971" y="15720"/>
                </a:lnTo>
                <a:lnTo>
                  <a:pt x="14985" y="15700"/>
                </a:lnTo>
                <a:lnTo>
                  <a:pt x="14985" y="15661"/>
                </a:lnTo>
                <a:lnTo>
                  <a:pt x="14971" y="15583"/>
                </a:lnTo>
                <a:lnTo>
                  <a:pt x="15083" y="15700"/>
                </a:lnTo>
                <a:lnTo>
                  <a:pt x="15112" y="15720"/>
                </a:lnTo>
                <a:lnTo>
                  <a:pt x="15112" y="15798"/>
                </a:lnTo>
                <a:lnTo>
                  <a:pt x="15140" y="15739"/>
                </a:lnTo>
                <a:lnTo>
                  <a:pt x="15196" y="15720"/>
                </a:lnTo>
                <a:lnTo>
                  <a:pt x="15196" y="15700"/>
                </a:lnTo>
                <a:lnTo>
                  <a:pt x="15154" y="15681"/>
                </a:lnTo>
                <a:lnTo>
                  <a:pt x="15126" y="15661"/>
                </a:lnTo>
                <a:lnTo>
                  <a:pt x="15083" y="15622"/>
                </a:lnTo>
                <a:lnTo>
                  <a:pt x="15069" y="15563"/>
                </a:lnTo>
                <a:lnTo>
                  <a:pt x="15112" y="15524"/>
                </a:lnTo>
                <a:lnTo>
                  <a:pt x="15112" y="15485"/>
                </a:lnTo>
                <a:lnTo>
                  <a:pt x="15027" y="15485"/>
                </a:lnTo>
                <a:lnTo>
                  <a:pt x="15069" y="15426"/>
                </a:lnTo>
                <a:lnTo>
                  <a:pt x="15027" y="15426"/>
                </a:lnTo>
                <a:lnTo>
                  <a:pt x="14999" y="15465"/>
                </a:lnTo>
                <a:lnTo>
                  <a:pt x="14971" y="15465"/>
                </a:lnTo>
                <a:lnTo>
                  <a:pt x="14929" y="15426"/>
                </a:lnTo>
                <a:lnTo>
                  <a:pt x="14943" y="15387"/>
                </a:lnTo>
                <a:lnTo>
                  <a:pt x="14985" y="15367"/>
                </a:lnTo>
                <a:lnTo>
                  <a:pt x="15027" y="15406"/>
                </a:lnTo>
                <a:lnTo>
                  <a:pt x="15055" y="15387"/>
                </a:lnTo>
                <a:lnTo>
                  <a:pt x="15083" y="15406"/>
                </a:lnTo>
                <a:lnTo>
                  <a:pt x="15083" y="15426"/>
                </a:lnTo>
                <a:lnTo>
                  <a:pt x="15126" y="15387"/>
                </a:lnTo>
                <a:lnTo>
                  <a:pt x="15126" y="15367"/>
                </a:lnTo>
                <a:lnTo>
                  <a:pt x="15224" y="15367"/>
                </a:lnTo>
                <a:lnTo>
                  <a:pt x="15224" y="15347"/>
                </a:lnTo>
                <a:lnTo>
                  <a:pt x="15210" y="15347"/>
                </a:lnTo>
                <a:lnTo>
                  <a:pt x="15252" y="15367"/>
                </a:lnTo>
                <a:lnTo>
                  <a:pt x="15350" y="15367"/>
                </a:lnTo>
                <a:lnTo>
                  <a:pt x="15378" y="15249"/>
                </a:lnTo>
                <a:lnTo>
                  <a:pt x="15392" y="15289"/>
                </a:lnTo>
                <a:lnTo>
                  <a:pt x="15392" y="15328"/>
                </a:lnTo>
                <a:lnTo>
                  <a:pt x="15435" y="15367"/>
                </a:lnTo>
                <a:lnTo>
                  <a:pt x="15378" y="15387"/>
                </a:lnTo>
                <a:lnTo>
                  <a:pt x="15435" y="15406"/>
                </a:lnTo>
                <a:lnTo>
                  <a:pt x="15463" y="15387"/>
                </a:lnTo>
                <a:lnTo>
                  <a:pt x="15491" y="15347"/>
                </a:lnTo>
                <a:lnTo>
                  <a:pt x="15491" y="15328"/>
                </a:lnTo>
                <a:lnTo>
                  <a:pt x="15505" y="15347"/>
                </a:lnTo>
                <a:lnTo>
                  <a:pt x="15547" y="15347"/>
                </a:lnTo>
                <a:lnTo>
                  <a:pt x="15547" y="15328"/>
                </a:lnTo>
                <a:lnTo>
                  <a:pt x="15575" y="15308"/>
                </a:lnTo>
                <a:lnTo>
                  <a:pt x="15575" y="15347"/>
                </a:lnTo>
                <a:lnTo>
                  <a:pt x="15561" y="15367"/>
                </a:lnTo>
                <a:lnTo>
                  <a:pt x="15659" y="15347"/>
                </a:lnTo>
                <a:lnTo>
                  <a:pt x="15730" y="15328"/>
                </a:lnTo>
                <a:lnTo>
                  <a:pt x="15744" y="15347"/>
                </a:lnTo>
                <a:lnTo>
                  <a:pt x="15744" y="15367"/>
                </a:lnTo>
                <a:lnTo>
                  <a:pt x="15730" y="15347"/>
                </a:lnTo>
                <a:lnTo>
                  <a:pt x="15673" y="15347"/>
                </a:lnTo>
                <a:lnTo>
                  <a:pt x="15744" y="15367"/>
                </a:lnTo>
                <a:lnTo>
                  <a:pt x="15828" y="15426"/>
                </a:lnTo>
                <a:lnTo>
                  <a:pt x="15800" y="15387"/>
                </a:lnTo>
                <a:lnTo>
                  <a:pt x="15842" y="15387"/>
                </a:lnTo>
                <a:lnTo>
                  <a:pt x="15828" y="15406"/>
                </a:lnTo>
                <a:lnTo>
                  <a:pt x="15898" y="15465"/>
                </a:lnTo>
                <a:lnTo>
                  <a:pt x="15842" y="15426"/>
                </a:lnTo>
                <a:lnTo>
                  <a:pt x="15856" y="15485"/>
                </a:lnTo>
                <a:lnTo>
                  <a:pt x="15898" y="15504"/>
                </a:lnTo>
                <a:lnTo>
                  <a:pt x="15912" y="15563"/>
                </a:lnTo>
                <a:lnTo>
                  <a:pt x="15926" y="15543"/>
                </a:lnTo>
                <a:lnTo>
                  <a:pt x="15968" y="15543"/>
                </a:lnTo>
                <a:lnTo>
                  <a:pt x="16067" y="15504"/>
                </a:lnTo>
                <a:lnTo>
                  <a:pt x="16067" y="15485"/>
                </a:lnTo>
                <a:lnTo>
                  <a:pt x="16081" y="15485"/>
                </a:lnTo>
                <a:lnTo>
                  <a:pt x="16109" y="15426"/>
                </a:lnTo>
                <a:lnTo>
                  <a:pt x="16221" y="15504"/>
                </a:lnTo>
                <a:lnTo>
                  <a:pt x="16277" y="15622"/>
                </a:lnTo>
                <a:lnTo>
                  <a:pt x="16319" y="15681"/>
                </a:lnTo>
                <a:lnTo>
                  <a:pt x="16404" y="15739"/>
                </a:lnTo>
                <a:lnTo>
                  <a:pt x="16418" y="15798"/>
                </a:lnTo>
                <a:lnTo>
                  <a:pt x="16418" y="15896"/>
                </a:lnTo>
                <a:lnTo>
                  <a:pt x="16390" y="16014"/>
                </a:lnTo>
                <a:lnTo>
                  <a:pt x="16390" y="16053"/>
                </a:lnTo>
                <a:lnTo>
                  <a:pt x="16376" y="16092"/>
                </a:lnTo>
                <a:lnTo>
                  <a:pt x="16404" y="16151"/>
                </a:lnTo>
                <a:lnTo>
                  <a:pt x="16418" y="16092"/>
                </a:lnTo>
                <a:lnTo>
                  <a:pt x="16404" y="16053"/>
                </a:lnTo>
                <a:lnTo>
                  <a:pt x="16432" y="16092"/>
                </a:lnTo>
                <a:lnTo>
                  <a:pt x="16446" y="16151"/>
                </a:lnTo>
                <a:lnTo>
                  <a:pt x="16432" y="16171"/>
                </a:lnTo>
                <a:lnTo>
                  <a:pt x="16418" y="16229"/>
                </a:lnTo>
                <a:lnTo>
                  <a:pt x="16446" y="16288"/>
                </a:lnTo>
                <a:lnTo>
                  <a:pt x="16460" y="16367"/>
                </a:lnTo>
                <a:lnTo>
                  <a:pt x="16516" y="16386"/>
                </a:lnTo>
                <a:lnTo>
                  <a:pt x="16488" y="16347"/>
                </a:lnTo>
                <a:lnTo>
                  <a:pt x="16530" y="16367"/>
                </a:lnTo>
                <a:lnTo>
                  <a:pt x="16530" y="16465"/>
                </a:lnTo>
                <a:lnTo>
                  <a:pt x="16572" y="16425"/>
                </a:lnTo>
                <a:lnTo>
                  <a:pt x="16558" y="16484"/>
                </a:lnTo>
                <a:lnTo>
                  <a:pt x="16572" y="16582"/>
                </a:lnTo>
                <a:lnTo>
                  <a:pt x="16586" y="16641"/>
                </a:lnTo>
                <a:lnTo>
                  <a:pt x="16586" y="16661"/>
                </a:lnTo>
                <a:lnTo>
                  <a:pt x="16670" y="16680"/>
                </a:lnTo>
                <a:lnTo>
                  <a:pt x="16699" y="16798"/>
                </a:lnTo>
                <a:lnTo>
                  <a:pt x="16741" y="16837"/>
                </a:lnTo>
                <a:lnTo>
                  <a:pt x="16699" y="16837"/>
                </a:lnTo>
                <a:lnTo>
                  <a:pt x="16741" y="16876"/>
                </a:lnTo>
                <a:lnTo>
                  <a:pt x="16783" y="16876"/>
                </a:lnTo>
                <a:lnTo>
                  <a:pt x="16853" y="16837"/>
                </a:lnTo>
                <a:lnTo>
                  <a:pt x="16881" y="16719"/>
                </a:lnTo>
                <a:lnTo>
                  <a:pt x="16895" y="16700"/>
                </a:lnTo>
                <a:lnTo>
                  <a:pt x="16895" y="16661"/>
                </a:lnTo>
                <a:lnTo>
                  <a:pt x="16909" y="16425"/>
                </a:lnTo>
                <a:lnTo>
                  <a:pt x="16909" y="16367"/>
                </a:lnTo>
                <a:lnTo>
                  <a:pt x="16895" y="16308"/>
                </a:lnTo>
                <a:lnTo>
                  <a:pt x="16881" y="16288"/>
                </a:lnTo>
                <a:lnTo>
                  <a:pt x="16867" y="16171"/>
                </a:lnTo>
                <a:lnTo>
                  <a:pt x="16783" y="15955"/>
                </a:lnTo>
                <a:lnTo>
                  <a:pt x="16769" y="15896"/>
                </a:lnTo>
                <a:lnTo>
                  <a:pt x="16769" y="15837"/>
                </a:lnTo>
                <a:lnTo>
                  <a:pt x="16797" y="15877"/>
                </a:lnTo>
                <a:lnTo>
                  <a:pt x="16811" y="15916"/>
                </a:lnTo>
                <a:lnTo>
                  <a:pt x="16797" y="15994"/>
                </a:lnTo>
                <a:lnTo>
                  <a:pt x="16811" y="16033"/>
                </a:lnTo>
                <a:lnTo>
                  <a:pt x="16825" y="16092"/>
                </a:lnTo>
                <a:lnTo>
                  <a:pt x="16811" y="15994"/>
                </a:lnTo>
                <a:lnTo>
                  <a:pt x="16811" y="15877"/>
                </a:lnTo>
                <a:lnTo>
                  <a:pt x="16755" y="15739"/>
                </a:lnTo>
                <a:lnTo>
                  <a:pt x="16685" y="15543"/>
                </a:lnTo>
                <a:lnTo>
                  <a:pt x="16656" y="15367"/>
                </a:lnTo>
                <a:lnTo>
                  <a:pt x="16642" y="15308"/>
                </a:lnTo>
                <a:lnTo>
                  <a:pt x="16642" y="15151"/>
                </a:lnTo>
                <a:lnTo>
                  <a:pt x="16670" y="15132"/>
                </a:lnTo>
                <a:lnTo>
                  <a:pt x="16642" y="15053"/>
                </a:lnTo>
                <a:lnTo>
                  <a:pt x="16670" y="15073"/>
                </a:lnTo>
                <a:lnTo>
                  <a:pt x="16685" y="15053"/>
                </a:lnTo>
                <a:lnTo>
                  <a:pt x="16670" y="15014"/>
                </a:lnTo>
                <a:lnTo>
                  <a:pt x="16699" y="14975"/>
                </a:lnTo>
                <a:lnTo>
                  <a:pt x="16699" y="14916"/>
                </a:lnTo>
                <a:lnTo>
                  <a:pt x="16755" y="14897"/>
                </a:lnTo>
                <a:lnTo>
                  <a:pt x="16755" y="14877"/>
                </a:lnTo>
                <a:lnTo>
                  <a:pt x="16783" y="14818"/>
                </a:lnTo>
                <a:lnTo>
                  <a:pt x="16769" y="14740"/>
                </a:lnTo>
                <a:lnTo>
                  <a:pt x="16797" y="14799"/>
                </a:lnTo>
                <a:lnTo>
                  <a:pt x="16825" y="14799"/>
                </a:lnTo>
                <a:lnTo>
                  <a:pt x="16825" y="14720"/>
                </a:lnTo>
                <a:lnTo>
                  <a:pt x="16867" y="14720"/>
                </a:lnTo>
                <a:lnTo>
                  <a:pt x="16895" y="14701"/>
                </a:lnTo>
                <a:lnTo>
                  <a:pt x="16923" y="14701"/>
                </a:lnTo>
                <a:lnTo>
                  <a:pt x="16937" y="14622"/>
                </a:lnTo>
                <a:lnTo>
                  <a:pt x="16979" y="14642"/>
                </a:lnTo>
                <a:lnTo>
                  <a:pt x="17008" y="14583"/>
                </a:lnTo>
                <a:lnTo>
                  <a:pt x="17036" y="14563"/>
                </a:lnTo>
                <a:lnTo>
                  <a:pt x="17064" y="14485"/>
                </a:lnTo>
                <a:lnTo>
                  <a:pt x="17162" y="14348"/>
                </a:lnTo>
                <a:lnTo>
                  <a:pt x="17190" y="14328"/>
                </a:lnTo>
                <a:lnTo>
                  <a:pt x="17274" y="14309"/>
                </a:lnTo>
                <a:lnTo>
                  <a:pt x="17331" y="14289"/>
                </a:lnTo>
                <a:lnTo>
                  <a:pt x="17331" y="14230"/>
                </a:lnTo>
                <a:lnTo>
                  <a:pt x="17331" y="14289"/>
                </a:lnTo>
                <a:lnTo>
                  <a:pt x="17345" y="14230"/>
                </a:lnTo>
                <a:lnTo>
                  <a:pt x="17359" y="14191"/>
                </a:lnTo>
                <a:lnTo>
                  <a:pt x="17401" y="14152"/>
                </a:lnTo>
                <a:lnTo>
                  <a:pt x="17429" y="14113"/>
                </a:lnTo>
                <a:lnTo>
                  <a:pt x="17541" y="14054"/>
                </a:lnTo>
                <a:lnTo>
                  <a:pt x="17583" y="14054"/>
                </a:lnTo>
                <a:lnTo>
                  <a:pt x="17625" y="14015"/>
                </a:lnTo>
                <a:lnTo>
                  <a:pt x="17625" y="13975"/>
                </a:lnTo>
                <a:lnTo>
                  <a:pt x="17597" y="13975"/>
                </a:lnTo>
                <a:lnTo>
                  <a:pt x="17541" y="14015"/>
                </a:lnTo>
                <a:lnTo>
                  <a:pt x="17513" y="13995"/>
                </a:lnTo>
                <a:lnTo>
                  <a:pt x="17499" y="13975"/>
                </a:lnTo>
                <a:lnTo>
                  <a:pt x="17569" y="13975"/>
                </a:lnTo>
                <a:lnTo>
                  <a:pt x="17583" y="13917"/>
                </a:lnTo>
                <a:lnTo>
                  <a:pt x="17569" y="13877"/>
                </a:lnTo>
                <a:lnTo>
                  <a:pt x="17527" y="13838"/>
                </a:lnTo>
                <a:lnTo>
                  <a:pt x="17569" y="13838"/>
                </a:lnTo>
                <a:lnTo>
                  <a:pt x="17611" y="13819"/>
                </a:lnTo>
                <a:lnTo>
                  <a:pt x="17611" y="13858"/>
                </a:lnTo>
                <a:lnTo>
                  <a:pt x="17654" y="13877"/>
                </a:lnTo>
                <a:lnTo>
                  <a:pt x="17696" y="13819"/>
                </a:lnTo>
                <a:lnTo>
                  <a:pt x="17738" y="13799"/>
                </a:lnTo>
                <a:lnTo>
                  <a:pt x="17752" y="13740"/>
                </a:lnTo>
                <a:lnTo>
                  <a:pt x="17738" y="13701"/>
                </a:lnTo>
                <a:lnTo>
                  <a:pt x="17696" y="13701"/>
                </a:lnTo>
                <a:lnTo>
                  <a:pt x="17696" y="13740"/>
                </a:lnTo>
                <a:lnTo>
                  <a:pt x="17696" y="13701"/>
                </a:lnTo>
                <a:lnTo>
                  <a:pt x="17640" y="13681"/>
                </a:lnTo>
                <a:lnTo>
                  <a:pt x="17569" y="13681"/>
                </a:lnTo>
                <a:lnTo>
                  <a:pt x="17541" y="13642"/>
                </a:lnTo>
                <a:lnTo>
                  <a:pt x="17569" y="13583"/>
                </a:lnTo>
                <a:lnTo>
                  <a:pt x="17569" y="13642"/>
                </a:lnTo>
                <a:lnTo>
                  <a:pt x="17597" y="13681"/>
                </a:lnTo>
                <a:lnTo>
                  <a:pt x="17625" y="13642"/>
                </a:lnTo>
                <a:lnTo>
                  <a:pt x="17668" y="13642"/>
                </a:lnTo>
                <a:lnTo>
                  <a:pt x="17654" y="13583"/>
                </a:lnTo>
                <a:lnTo>
                  <a:pt x="17724" y="13642"/>
                </a:lnTo>
                <a:lnTo>
                  <a:pt x="17724" y="13583"/>
                </a:lnTo>
                <a:lnTo>
                  <a:pt x="17696" y="13544"/>
                </a:lnTo>
                <a:lnTo>
                  <a:pt x="17696" y="13505"/>
                </a:lnTo>
                <a:lnTo>
                  <a:pt x="17724" y="13505"/>
                </a:lnTo>
                <a:lnTo>
                  <a:pt x="17738" y="13623"/>
                </a:lnTo>
                <a:lnTo>
                  <a:pt x="17766" y="13721"/>
                </a:lnTo>
                <a:lnTo>
                  <a:pt x="17738" y="13623"/>
                </a:lnTo>
                <a:lnTo>
                  <a:pt x="17696" y="13387"/>
                </a:lnTo>
                <a:lnTo>
                  <a:pt x="17625" y="13387"/>
                </a:lnTo>
                <a:lnTo>
                  <a:pt x="17640" y="13407"/>
                </a:lnTo>
                <a:lnTo>
                  <a:pt x="17583" y="13348"/>
                </a:lnTo>
                <a:lnTo>
                  <a:pt x="17499" y="13289"/>
                </a:lnTo>
                <a:lnTo>
                  <a:pt x="17471" y="13289"/>
                </a:lnTo>
                <a:lnTo>
                  <a:pt x="17457" y="13270"/>
                </a:lnTo>
                <a:lnTo>
                  <a:pt x="17499" y="13289"/>
                </a:lnTo>
                <a:lnTo>
                  <a:pt x="17527" y="13270"/>
                </a:lnTo>
                <a:lnTo>
                  <a:pt x="17569" y="13309"/>
                </a:lnTo>
                <a:lnTo>
                  <a:pt x="17597" y="13348"/>
                </a:lnTo>
                <a:lnTo>
                  <a:pt x="17625" y="13368"/>
                </a:lnTo>
                <a:lnTo>
                  <a:pt x="17625" y="13309"/>
                </a:lnTo>
                <a:lnTo>
                  <a:pt x="17597" y="13289"/>
                </a:lnTo>
                <a:lnTo>
                  <a:pt x="17569" y="13230"/>
                </a:lnTo>
                <a:lnTo>
                  <a:pt x="17583" y="13270"/>
                </a:lnTo>
                <a:lnTo>
                  <a:pt x="17625" y="13289"/>
                </a:lnTo>
                <a:lnTo>
                  <a:pt x="17640" y="13230"/>
                </a:lnTo>
                <a:lnTo>
                  <a:pt x="17527" y="13074"/>
                </a:lnTo>
                <a:lnTo>
                  <a:pt x="17513" y="13034"/>
                </a:lnTo>
                <a:lnTo>
                  <a:pt x="17485" y="12995"/>
                </a:lnTo>
                <a:lnTo>
                  <a:pt x="17513" y="13015"/>
                </a:lnTo>
                <a:lnTo>
                  <a:pt x="17541" y="13074"/>
                </a:lnTo>
                <a:lnTo>
                  <a:pt x="17611" y="13152"/>
                </a:lnTo>
                <a:lnTo>
                  <a:pt x="17640" y="13074"/>
                </a:lnTo>
                <a:lnTo>
                  <a:pt x="17611" y="13054"/>
                </a:lnTo>
                <a:lnTo>
                  <a:pt x="17583" y="13015"/>
                </a:lnTo>
                <a:lnTo>
                  <a:pt x="17513" y="12995"/>
                </a:lnTo>
                <a:lnTo>
                  <a:pt x="17471" y="12956"/>
                </a:lnTo>
                <a:lnTo>
                  <a:pt x="17457" y="12956"/>
                </a:lnTo>
                <a:lnTo>
                  <a:pt x="17457" y="12878"/>
                </a:lnTo>
                <a:lnTo>
                  <a:pt x="17485" y="12858"/>
                </a:lnTo>
                <a:lnTo>
                  <a:pt x="17485" y="12838"/>
                </a:lnTo>
                <a:lnTo>
                  <a:pt x="17499" y="12819"/>
                </a:lnTo>
                <a:lnTo>
                  <a:pt x="17485" y="12780"/>
                </a:lnTo>
                <a:lnTo>
                  <a:pt x="17499" y="12799"/>
                </a:lnTo>
                <a:lnTo>
                  <a:pt x="17499" y="12819"/>
                </a:lnTo>
                <a:lnTo>
                  <a:pt x="17485" y="12858"/>
                </a:lnTo>
                <a:lnTo>
                  <a:pt x="17457" y="12897"/>
                </a:lnTo>
                <a:lnTo>
                  <a:pt x="17485" y="12936"/>
                </a:lnTo>
                <a:lnTo>
                  <a:pt x="17527" y="12976"/>
                </a:lnTo>
                <a:lnTo>
                  <a:pt x="17527" y="12956"/>
                </a:lnTo>
                <a:lnTo>
                  <a:pt x="17583" y="12995"/>
                </a:lnTo>
                <a:lnTo>
                  <a:pt x="17611" y="12995"/>
                </a:lnTo>
                <a:lnTo>
                  <a:pt x="17597" y="12956"/>
                </a:lnTo>
                <a:lnTo>
                  <a:pt x="17583" y="12897"/>
                </a:lnTo>
                <a:lnTo>
                  <a:pt x="17569" y="12897"/>
                </a:lnTo>
                <a:lnTo>
                  <a:pt x="17569" y="12838"/>
                </a:lnTo>
                <a:lnTo>
                  <a:pt x="17583" y="12897"/>
                </a:lnTo>
                <a:lnTo>
                  <a:pt x="17611" y="12956"/>
                </a:lnTo>
                <a:lnTo>
                  <a:pt x="17597" y="12838"/>
                </a:lnTo>
                <a:lnTo>
                  <a:pt x="17597" y="12682"/>
                </a:lnTo>
                <a:lnTo>
                  <a:pt x="17654" y="12603"/>
                </a:lnTo>
                <a:lnTo>
                  <a:pt x="17668" y="12564"/>
                </a:lnTo>
                <a:lnTo>
                  <a:pt x="17710" y="12564"/>
                </a:lnTo>
                <a:lnTo>
                  <a:pt x="17696" y="12623"/>
                </a:lnTo>
                <a:lnTo>
                  <a:pt x="17654" y="12662"/>
                </a:lnTo>
                <a:lnTo>
                  <a:pt x="17654" y="12721"/>
                </a:lnTo>
                <a:lnTo>
                  <a:pt x="17625" y="12740"/>
                </a:lnTo>
                <a:lnTo>
                  <a:pt x="17640" y="12780"/>
                </a:lnTo>
                <a:lnTo>
                  <a:pt x="17668" y="12819"/>
                </a:lnTo>
                <a:lnTo>
                  <a:pt x="17625" y="12819"/>
                </a:lnTo>
                <a:lnTo>
                  <a:pt x="17668" y="12838"/>
                </a:lnTo>
                <a:lnTo>
                  <a:pt x="17696" y="12878"/>
                </a:lnTo>
                <a:lnTo>
                  <a:pt x="17640" y="12858"/>
                </a:lnTo>
                <a:lnTo>
                  <a:pt x="17640" y="12897"/>
                </a:lnTo>
                <a:lnTo>
                  <a:pt x="17668" y="12976"/>
                </a:lnTo>
                <a:lnTo>
                  <a:pt x="17710" y="12976"/>
                </a:lnTo>
                <a:lnTo>
                  <a:pt x="17724" y="13015"/>
                </a:lnTo>
                <a:lnTo>
                  <a:pt x="17724" y="13074"/>
                </a:lnTo>
                <a:lnTo>
                  <a:pt x="17752" y="13054"/>
                </a:lnTo>
                <a:lnTo>
                  <a:pt x="17752" y="13132"/>
                </a:lnTo>
                <a:lnTo>
                  <a:pt x="17710" y="13230"/>
                </a:lnTo>
                <a:lnTo>
                  <a:pt x="17696" y="13289"/>
                </a:lnTo>
                <a:lnTo>
                  <a:pt x="17710" y="13328"/>
                </a:lnTo>
                <a:lnTo>
                  <a:pt x="17738" y="13211"/>
                </a:lnTo>
                <a:lnTo>
                  <a:pt x="17766" y="13152"/>
                </a:lnTo>
                <a:lnTo>
                  <a:pt x="17864" y="12897"/>
                </a:lnTo>
                <a:lnTo>
                  <a:pt x="17878" y="12897"/>
                </a:lnTo>
                <a:lnTo>
                  <a:pt x="17850" y="12819"/>
                </a:lnTo>
                <a:lnTo>
                  <a:pt x="17808" y="12642"/>
                </a:lnTo>
                <a:lnTo>
                  <a:pt x="17766" y="12603"/>
                </a:lnTo>
                <a:lnTo>
                  <a:pt x="17766" y="12544"/>
                </a:lnTo>
                <a:lnTo>
                  <a:pt x="17808" y="12486"/>
                </a:lnTo>
                <a:lnTo>
                  <a:pt x="17822" y="12486"/>
                </a:lnTo>
                <a:lnTo>
                  <a:pt x="17780" y="12544"/>
                </a:lnTo>
                <a:lnTo>
                  <a:pt x="17780" y="12603"/>
                </a:lnTo>
                <a:lnTo>
                  <a:pt x="17822" y="12642"/>
                </a:lnTo>
                <a:lnTo>
                  <a:pt x="17850" y="12662"/>
                </a:lnTo>
                <a:lnTo>
                  <a:pt x="17892" y="12682"/>
                </a:lnTo>
                <a:lnTo>
                  <a:pt x="17892" y="12721"/>
                </a:lnTo>
                <a:lnTo>
                  <a:pt x="17934" y="12740"/>
                </a:lnTo>
                <a:lnTo>
                  <a:pt x="17949" y="12701"/>
                </a:lnTo>
                <a:lnTo>
                  <a:pt x="17963" y="12642"/>
                </a:lnTo>
                <a:lnTo>
                  <a:pt x="17991" y="12642"/>
                </a:lnTo>
                <a:lnTo>
                  <a:pt x="17991" y="12564"/>
                </a:lnTo>
                <a:lnTo>
                  <a:pt x="18019" y="12544"/>
                </a:lnTo>
                <a:lnTo>
                  <a:pt x="18047" y="12505"/>
                </a:lnTo>
                <a:lnTo>
                  <a:pt x="18061" y="12466"/>
                </a:lnTo>
                <a:lnTo>
                  <a:pt x="18061" y="12446"/>
                </a:lnTo>
                <a:lnTo>
                  <a:pt x="18075" y="12446"/>
                </a:lnTo>
                <a:lnTo>
                  <a:pt x="18089" y="12329"/>
                </a:lnTo>
                <a:lnTo>
                  <a:pt x="18019" y="12270"/>
                </a:lnTo>
                <a:lnTo>
                  <a:pt x="18075" y="12192"/>
                </a:lnTo>
                <a:lnTo>
                  <a:pt x="18089" y="12133"/>
                </a:lnTo>
                <a:lnTo>
                  <a:pt x="18103" y="12054"/>
                </a:lnTo>
                <a:lnTo>
                  <a:pt x="18089" y="12015"/>
                </a:lnTo>
                <a:lnTo>
                  <a:pt x="18103" y="12054"/>
                </a:lnTo>
                <a:lnTo>
                  <a:pt x="18103" y="12133"/>
                </a:lnTo>
                <a:lnTo>
                  <a:pt x="18075" y="12192"/>
                </a:lnTo>
                <a:lnTo>
                  <a:pt x="18117" y="12172"/>
                </a:lnTo>
                <a:lnTo>
                  <a:pt x="18145" y="12113"/>
                </a:lnTo>
                <a:lnTo>
                  <a:pt x="18300" y="12035"/>
                </a:lnTo>
                <a:lnTo>
                  <a:pt x="18468" y="11996"/>
                </a:lnTo>
                <a:lnTo>
                  <a:pt x="18482" y="12015"/>
                </a:lnTo>
                <a:lnTo>
                  <a:pt x="18538" y="11996"/>
                </a:lnTo>
                <a:lnTo>
                  <a:pt x="18566" y="11976"/>
                </a:lnTo>
                <a:lnTo>
                  <a:pt x="18580" y="11858"/>
                </a:lnTo>
                <a:lnTo>
                  <a:pt x="18609" y="11878"/>
                </a:lnTo>
                <a:lnTo>
                  <a:pt x="18609" y="11956"/>
                </a:lnTo>
                <a:lnTo>
                  <a:pt x="18665" y="11937"/>
                </a:lnTo>
                <a:lnTo>
                  <a:pt x="18721" y="11878"/>
                </a:lnTo>
                <a:lnTo>
                  <a:pt x="18721" y="11937"/>
                </a:lnTo>
                <a:lnTo>
                  <a:pt x="18749" y="11937"/>
                </a:lnTo>
                <a:lnTo>
                  <a:pt x="18833" y="11878"/>
                </a:lnTo>
                <a:lnTo>
                  <a:pt x="18847" y="11898"/>
                </a:lnTo>
                <a:lnTo>
                  <a:pt x="18847" y="11800"/>
                </a:lnTo>
                <a:lnTo>
                  <a:pt x="18805" y="11780"/>
                </a:lnTo>
                <a:lnTo>
                  <a:pt x="18833" y="11819"/>
                </a:lnTo>
                <a:lnTo>
                  <a:pt x="18847" y="11819"/>
                </a:lnTo>
                <a:lnTo>
                  <a:pt x="18847" y="11858"/>
                </a:lnTo>
                <a:lnTo>
                  <a:pt x="18805" y="11878"/>
                </a:lnTo>
                <a:lnTo>
                  <a:pt x="18777" y="11878"/>
                </a:lnTo>
                <a:lnTo>
                  <a:pt x="18749" y="11858"/>
                </a:lnTo>
                <a:lnTo>
                  <a:pt x="18721" y="11760"/>
                </a:lnTo>
                <a:lnTo>
                  <a:pt x="18693" y="11702"/>
                </a:lnTo>
                <a:lnTo>
                  <a:pt x="18651" y="11702"/>
                </a:lnTo>
                <a:lnTo>
                  <a:pt x="18679" y="11643"/>
                </a:lnTo>
                <a:lnTo>
                  <a:pt x="18707" y="11604"/>
                </a:lnTo>
                <a:lnTo>
                  <a:pt x="18679" y="11525"/>
                </a:lnTo>
                <a:lnTo>
                  <a:pt x="18707" y="11447"/>
                </a:lnTo>
                <a:lnTo>
                  <a:pt x="18777" y="11329"/>
                </a:lnTo>
                <a:lnTo>
                  <a:pt x="18805" y="11231"/>
                </a:lnTo>
                <a:lnTo>
                  <a:pt x="18847" y="11172"/>
                </a:lnTo>
                <a:lnTo>
                  <a:pt x="18847" y="11212"/>
                </a:lnTo>
                <a:lnTo>
                  <a:pt x="18889" y="11231"/>
                </a:lnTo>
                <a:lnTo>
                  <a:pt x="18889" y="11172"/>
                </a:lnTo>
                <a:lnTo>
                  <a:pt x="18861" y="11153"/>
                </a:lnTo>
                <a:lnTo>
                  <a:pt x="18904" y="11114"/>
                </a:lnTo>
                <a:lnTo>
                  <a:pt x="18889" y="11172"/>
                </a:lnTo>
                <a:lnTo>
                  <a:pt x="18932" y="11192"/>
                </a:lnTo>
                <a:lnTo>
                  <a:pt x="18932" y="11133"/>
                </a:lnTo>
                <a:lnTo>
                  <a:pt x="18932" y="11192"/>
                </a:lnTo>
                <a:lnTo>
                  <a:pt x="18946" y="11192"/>
                </a:lnTo>
                <a:lnTo>
                  <a:pt x="18960" y="11133"/>
                </a:lnTo>
                <a:lnTo>
                  <a:pt x="18988" y="11153"/>
                </a:lnTo>
                <a:lnTo>
                  <a:pt x="19030" y="11114"/>
                </a:lnTo>
                <a:lnTo>
                  <a:pt x="19044" y="11035"/>
                </a:lnTo>
                <a:lnTo>
                  <a:pt x="19044" y="10996"/>
                </a:lnTo>
                <a:lnTo>
                  <a:pt x="19072" y="10957"/>
                </a:lnTo>
                <a:lnTo>
                  <a:pt x="19072" y="10996"/>
                </a:lnTo>
                <a:lnTo>
                  <a:pt x="19142" y="11055"/>
                </a:lnTo>
                <a:lnTo>
                  <a:pt x="19128" y="10996"/>
                </a:lnTo>
                <a:lnTo>
                  <a:pt x="19198" y="10976"/>
                </a:lnTo>
                <a:lnTo>
                  <a:pt x="19212" y="10996"/>
                </a:lnTo>
                <a:lnTo>
                  <a:pt x="19255" y="10976"/>
                </a:lnTo>
                <a:lnTo>
                  <a:pt x="19283" y="10976"/>
                </a:lnTo>
                <a:lnTo>
                  <a:pt x="19367" y="10898"/>
                </a:lnTo>
                <a:lnTo>
                  <a:pt x="19409" y="10898"/>
                </a:lnTo>
                <a:lnTo>
                  <a:pt x="19423" y="10839"/>
                </a:lnTo>
                <a:lnTo>
                  <a:pt x="19409" y="10780"/>
                </a:lnTo>
                <a:lnTo>
                  <a:pt x="19395" y="10761"/>
                </a:lnTo>
                <a:lnTo>
                  <a:pt x="19409" y="10780"/>
                </a:lnTo>
                <a:lnTo>
                  <a:pt x="19437" y="10800"/>
                </a:lnTo>
                <a:lnTo>
                  <a:pt x="19493" y="10780"/>
                </a:lnTo>
                <a:lnTo>
                  <a:pt x="19521" y="10761"/>
                </a:lnTo>
                <a:lnTo>
                  <a:pt x="19564" y="10780"/>
                </a:lnTo>
                <a:lnTo>
                  <a:pt x="19578" y="10761"/>
                </a:lnTo>
                <a:lnTo>
                  <a:pt x="19578" y="10702"/>
                </a:lnTo>
                <a:lnTo>
                  <a:pt x="19620" y="10663"/>
                </a:lnTo>
                <a:lnTo>
                  <a:pt x="19606" y="10702"/>
                </a:lnTo>
                <a:lnTo>
                  <a:pt x="19634" y="10722"/>
                </a:lnTo>
                <a:lnTo>
                  <a:pt x="19662" y="10722"/>
                </a:lnTo>
                <a:lnTo>
                  <a:pt x="19774" y="10643"/>
                </a:lnTo>
                <a:lnTo>
                  <a:pt x="19859" y="10604"/>
                </a:lnTo>
                <a:lnTo>
                  <a:pt x="19887" y="10545"/>
                </a:lnTo>
                <a:lnTo>
                  <a:pt x="19887" y="10506"/>
                </a:lnTo>
                <a:lnTo>
                  <a:pt x="19859" y="10447"/>
                </a:lnTo>
                <a:lnTo>
                  <a:pt x="19915" y="10545"/>
                </a:lnTo>
                <a:lnTo>
                  <a:pt x="19943" y="10526"/>
                </a:lnTo>
                <a:lnTo>
                  <a:pt x="19943" y="10545"/>
                </a:lnTo>
                <a:lnTo>
                  <a:pt x="19844" y="10663"/>
                </a:lnTo>
                <a:lnTo>
                  <a:pt x="19859" y="10702"/>
                </a:lnTo>
                <a:lnTo>
                  <a:pt x="19901" y="10682"/>
                </a:lnTo>
                <a:lnTo>
                  <a:pt x="20125" y="10682"/>
                </a:lnTo>
                <a:lnTo>
                  <a:pt x="20083" y="10702"/>
                </a:lnTo>
                <a:lnTo>
                  <a:pt x="20041" y="10702"/>
                </a:lnTo>
                <a:lnTo>
                  <a:pt x="19971" y="10761"/>
                </a:lnTo>
                <a:lnTo>
                  <a:pt x="19985" y="10820"/>
                </a:lnTo>
                <a:lnTo>
                  <a:pt x="19971" y="10820"/>
                </a:lnTo>
                <a:lnTo>
                  <a:pt x="19971" y="10800"/>
                </a:lnTo>
                <a:lnTo>
                  <a:pt x="19929" y="10761"/>
                </a:lnTo>
                <a:lnTo>
                  <a:pt x="19929" y="10702"/>
                </a:lnTo>
                <a:lnTo>
                  <a:pt x="19887" y="10722"/>
                </a:lnTo>
                <a:lnTo>
                  <a:pt x="19859" y="10761"/>
                </a:lnTo>
                <a:lnTo>
                  <a:pt x="19704" y="10859"/>
                </a:lnTo>
                <a:lnTo>
                  <a:pt x="19662" y="10937"/>
                </a:lnTo>
                <a:lnTo>
                  <a:pt x="19704" y="10898"/>
                </a:lnTo>
                <a:lnTo>
                  <a:pt x="19662" y="10937"/>
                </a:lnTo>
                <a:lnTo>
                  <a:pt x="19662" y="10898"/>
                </a:lnTo>
                <a:lnTo>
                  <a:pt x="19620" y="10957"/>
                </a:lnTo>
                <a:lnTo>
                  <a:pt x="19578" y="10996"/>
                </a:lnTo>
                <a:lnTo>
                  <a:pt x="19634" y="10976"/>
                </a:lnTo>
                <a:lnTo>
                  <a:pt x="19606" y="11016"/>
                </a:lnTo>
                <a:lnTo>
                  <a:pt x="19578" y="11094"/>
                </a:lnTo>
                <a:lnTo>
                  <a:pt x="19578" y="11192"/>
                </a:lnTo>
                <a:lnTo>
                  <a:pt x="19620" y="11231"/>
                </a:lnTo>
                <a:lnTo>
                  <a:pt x="19620" y="11192"/>
                </a:lnTo>
                <a:lnTo>
                  <a:pt x="19690" y="11290"/>
                </a:lnTo>
                <a:lnTo>
                  <a:pt x="19732" y="11290"/>
                </a:lnTo>
                <a:lnTo>
                  <a:pt x="19746" y="11231"/>
                </a:lnTo>
                <a:lnTo>
                  <a:pt x="19802" y="11231"/>
                </a:lnTo>
                <a:lnTo>
                  <a:pt x="19816" y="11172"/>
                </a:lnTo>
                <a:lnTo>
                  <a:pt x="19873" y="11153"/>
                </a:lnTo>
                <a:lnTo>
                  <a:pt x="19887" y="11114"/>
                </a:lnTo>
                <a:lnTo>
                  <a:pt x="19915" y="11055"/>
                </a:lnTo>
                <a:lnTo>
                  <a:pt x="19943" y="11016"/>
                </a:lnTo>
                <a:lnTo>
                  <a:pt x="19971" y="10957"/>
                </a:lnTo>
                <a:lnTo>
                  <a:pt x="19999" y="10976"/>
                </a:lnTo>
                <a:lnTo>
                  <a:pt x="20027" y="10898"/>
                </a:lnTo>
                <a:lnTo>
                  <a:pt x="20013" y="10976"/>
                </a:lnTo>
                <a:lnTo>
                  <a:pt x="20055" y="10996"/>
                </a:lnTo>
                <a:lnTo>
                  <a:pt x="20097" y="10957"/>
                </a:lnTo>
                <a:lnTo>
                  <a:pt x="20083" y="10898"/>
                </a:lnTo>
                <a:lnTo>
                  <a:pt x="20111" y="10937"/>
                </a:lnTo>
                <a:lnTo>
                  <a:pt x="20139" y="10937"/>
                </a:lnTo>
                <a:lnTo>
                  <a:pt x="20153" y="10898"/>
                </a:lnTo>
                <a:lnTo>
                  <a:pt x="20210" y="10898"/>
                </a:lnTo>
                <a:lnTo>
                  <a:pt x="20322" y="10839"/>
                </a:lnTo>
                <a:lnTo>
                  <a:pt x="20378" y="10820"/>
                </a:lnTo>
                <a:lnTo>
                  <a:pt x="20462" y="10761"/>
                </a:lnTo>
                <a:lnTo>
                  <a:pt x="20491" y="10780"/>
                </a:lnTo>
                <a:lnTo>
                  <a:pt x="20575" y="10682"/>
                </a:lnTo>
                <a:lnTo>
                  <a:pt x="20519" y="10702"/>
                </a:lnTo>
                <a:lnTo>
                  <a:pt x="20491" y="10682"/>
                </a:lnTo>
                <a:lnTo>
                  <a:pt x="20533" y="10663"/>
                </a:lnTo>
                <a:lnTo>
                  <a:pt x="20505" y="10624"/>
                </a:lnTo>
                <a:lnTo>
                  <a:pt x="20505" y="10604"/>
                </a:lnTo>
                <a:lnTo>
                  <a:pt x="20491" y="10565"/>
                </a:lnTo>
                <a:lnTo>
                  <a:pt x="20448" y="10604"/>
                </a:lnTo>
                <a:lnTo>
                  <a:pt x="20406" y="10565"/>
                </a:lnTo>
                <a:lnTo>
                  <a:pt x="20392" y="10506"/>
                </a:lnTo>
                <a:lnTo>
                  <a:pt x="20322" y="10604"/>
                </a:lnTo>
                <a:lnTo>
                  <a:pt x="20238" y="10604"/>
                </a:lnTo>
                <a:lnTo>
                  <a:pt x="20266" y="10565"/>
                </a:lnTo>
                <a:lnTo>
                  <a:pt x="20224" y="10545"/>
                </a:lnTo>
                <a:lnTo>
                  <a:pt x="20139" y="10526"/>
                </a:lnTo>
                <a:lnTo>
                  <a:pt x="20111" y="10506"/>
                </a:lnTo>
                <a:lnTo>
                  <a:pt x="20083" y="10526"/>
                </a:lnTo>
                <a:lnTo>
                  <a:pt x="20027" y="10506"/>
                </a:lnTo>
                <a:lnTo>
                  <a:pt x="19999" y="10486"/>
                </a:lnTo>
                <a:lnTo>
                  <a:pt x="19999" y="10467"/>
                </a:lnTo>
                <a:lnTo>
                  <a:pt x="20041" y="10428"/>
                </a:lnTo>
                <a:lnTo>
                  <a:pt x="20013" y="10428"/>
                </a:lnTo>
                <a:lnTo>
                  <a:pt x="19887" y="10369"/>
                </a:lnTo>
                <a:lnTo>
                  <a:pt x="19873" y="10271"/>
                </a:lnTo>
                <a:lnTo>
                  <a:pt x="19844" y="10212"/>
                </a:lnTo>
                <a:lnTo>
                  <a:pt x="19844" y="10114"/>
                </a:lnTo>
                <a:lnTo>
                  <a:pt x="19802" y="10114"/>
                </a:lnTo>
                <a:lnTo>
                  <a:pt x="19774" y="10134"/>
                </a:lnTo>
                <a:lnTo>
                  <a:pt x="19746" y="10114"/>
                </a:lnTo>
                <a:lnTo>
                  <a:pt x="19788" y="10094"/>
                </a:lnTo>
                <a:lnTo>
                  <a:pt x="19816" y="10016"/>
                </a:lnTo>
                <a:lnTo>
                  <a:pt x="19859" y="9918"/>
                </a:lnTo>
                <a:lnTo>
                  <a:pt x="19844" y="9859"/>
                </a:lnTo>
                <a:lnTo>
                  <a:pt x="19802" y="9840"/>
                </a:lnTo>
                <a:lnTo>
                  <a:pt x="19774" y="9859"/>
                </a:lnTo>
                <a:lnTo>
                  <a:pt x="19690" y="9938"/>
                </a:lnTo>
                <a:lnTo>
                  <a:pt x="19676" y="9879"/>
                </a:lnTo>
                <a:lnTo>
                  <a:pt x="19648" y="9820"/>
                </a:lnTo>
                <a:lnTo>
                  <a:pt x="19620" y="9820"/>
                </a:lnTo>
                <a:lnTo>
                  <a:pt x="19536" y="9781"/>
                </a:lnTo>
                <a:lnTo>
                  <a:pt x="19493" y="9800"/>
                </a:lnTo>
                <a:lnTo>
                  <a:pt x="19451" y="9800"/>
                </a:lnTo>
                <a:lnTo>
                  <a:pt x="19536" y="9761"/>
                </a:lnTo>
                <a:lnTo>
                  <a:pt x="19648" y="9761"/>
                </a:lnTo>
                <a:lnTo>
                  <a:pt x="19676" y="9781"/>
                </a:lnTo>
                <a:lnTo>
                  <a:pt x="19760" y="9800"/>
                </a:lnTo>
                <a:lnTo>
                  <a:pt x="19844" y="9722"/>
                </a:lnTo>
                <a:lnTo>
                  <a:pt x="19873" y="9683"/>
                </a:lnTo>
                <a:lnTo>
                  <a:pt x="19915" y="9663"/>
                </a:lnTo>
                <a:lnTo>
                  <a:pt x="19971" y="9624"/>
                </a:lnTo>
                <a:lnTo>
                  <a:pt x="19971" y="9585"/>
                </a:lnTo>
                <a:lnTo>
                  <a:pt x="19929" y="9526"/>
                </a:lnTo>
                <a:lnTo>
                  <a:pt x="19915" y="9526"/>
                </a:lnTo>
                <a:lnTo>
                  <a:pt x="19929" y="9526"/>
                </a:lnTo>
                <a:lnTo>
                  <a:pt x="19901" y="9506"/>
                </a:lnTo>
                <a:lnTo>
                  <a:pt x="19915" y="9506"/>
                </a:lnTo>
                <a:lnTo>
                  <a:pt x="19971" y="9487"/>
                </a:lnTo>
                <a:lnTo>
                  <a:pt x="19915" y="9448"/>
                </a:lnTo>
                <a:lnTo>
                  <a:pt x="19844" y="9389"/>
                </a:lnTo>
                <a:lnTo>
                  <a:pt x="19774" y="9369"/>
                </a:lnTo>
                <a:lnTo>
                  <a:pt x="19732" y="9350"/>
                </a:lnTo>
                <a:lnTo>
                  <a:pt x="19578" y="9369"/>
                </a:lnTo>
                <a:lnTo>
                  <a:pt x="19465" y="9428"/>
                </a:lnTo>
                <a:lnTo>
                  <a:pt x="19409" y="9467"/>
                </a:lnTo>
                <a:lnTo>
                  <a:pt x="19283" y="9526"/>
                </a:lnTo>
                <a:lnTo>
                  <a:pt x="19198" y="9585"/>
                </a:lnTo>
                <a:lnTo>
                  <a:pt x="19142" y="9644"/>
                </a:lnTo>
                <a:lnTo>
                  <a:pt x="19058" y="9683"/>
                </a:lnTo>
                <a:lnTo>
                  <a:pt x="18946" y="9820"/>
                </a:lnTo>
                <a:lnTo>
                  <a:pt x="18889" y="9938"/>
                </a:lnTo>
                <a:lnTo>
                  <a:pt x="18833" y="9977"/>
                </a:lnTo>
                <a:lnTo>
                  <a:pt x="18791" y="10094"/>
                </a:lnTo>
                <a:lnTo>
                  <a:pt x="18749" y="10134"/>
                </a:lnTo>
                <a:lnTo>
                  <a:pt x="18623" y="10192"/>
                </a:lnTo>
                <a:lnTo>
                  <a:pt x="18595" y="10212"/>
                </a:lnTo>
                <a:lnTo>
                  <a:pt x="18651" y="10173"/>
                </a:lnTo>
                <a:lnTo>
                  <a:pt x="18679" y="10134"/>
                </a:lnTo>
                <a:lnTo>
                  <a:pt x="18721" y="10094"/>
                </a:lnTo>
                <a:lnTo>
                  <a:pt x="18735" y="10036"/>
                </a:lnTo>
                <a:lnTo>
                  <a:pt x="18777" y="9996"/>
                </a:lnTo>
                <a:lnTo>
                  <a:pt x="18805" y="9938"/>
                </a:lnTo>
                <a:lnTo>
                  <a:pt x="18847" y="9918"/>
                </a:lnTo>
                <a:lnTo>
                  <a:pt x="18861" y="9859"/>
                </a:lnTo>
                <a:lnTo>
                  <a:pt x="18889" y="9800"/>
                </a:lnTo>
                <a:lnTo>
                  <a:pt x="18889" y="9761"/>
                </a:lnTo>
                <a:lnTo>
                  <a:pt x="18847" y="9702"/>
                </a:lnTo>
                <a:lnTo>
                  <a:pt x="18833" y="9702"/>
                </a:lnTo>
                <a:lnTo>
                  <a:pt x="18749" y="9683"/>
                </a:lnTo>
                <a:lnTo>
                  <a:pt x="18721" y="9683"/>
                </a:lnTo>
                <a:lnTo>
                  <a:pt x="18679" y="9663"/>
                </a:lnTo>
                <a:lnTo>
                  <a:pt x="18651" y="9644"/>
                </a:lnTo>
                <a:lnTo>
                  <a:pt x="18665" y="9644"/>
                </a:lnTo>
                <a:lnTo>
                  <a:pt x="18777" y="9663"/>
                </a:lnTo>
                <a:lnTo>
                  <a:pt x="18805" y="9683"/>
                </a:lnTo>
                <a:lnTo>
                  <a:pt x="18847" y="9702"/>
                </a:lnTo>
                <a:lnTo>
                  <a:pt x="18918" y="9761"/>
                </a:lnTo>
                <a:lnTo>
                  <a:pt x="18946" y="9702"/>
                </a:lnTo>
                <a:lnTo>
                  <a:pt x="19016" y="9604"/>
                </a:lnTo>
                <a:lnTo>
                  <a:pt x="19030" y="9546"/>
                </a:lnTo>
                <a:lnTo>
                  <a:pt x="19072" y="9487"/>
                </a:lnTo>
                <a:lnTo>
                  <a:pt x="19156" y="9389"/>
                </a:lnTo>
                <a:lnTo>
                  <a:pt x="19170" y="9389"/>
                </a:lnTo>
                <a:lnTo>
                  <a:pt x="19212" y="9350"/>
                </a:lnTo>
                <a:lnTo>
                  <a:pt x="19325" y="9330"/>
                </a:lnTo>
                <a:lnTo>
                  <a:pt x="19367" y="9310"/>
                </a:lnTo>
                <a:lnTo>
                  <a:pt x="19395" y="9212"/>
                </a:lnTo>
                <a:lnTo>
                  <a:pt x="19423" y="9154"/>
                </a:lnTo>
                <a:lnTo>
                  <a:pt x="19437" y="9114"/>
                </a:lnTo>
                <a:lnTo>
                  <a:pt x="19465" y="9095"/>
                </a:lnTo>
                <a:lnTo>
                  <a:pt x="19493" y="9036"/>
                </a:lnTo>
                <a:lnTo>
                  <a:pt x="19578" y="9036"/>
                </a:lnTo>
                <a:lnTo>
                  <a:pt x="19634" y="8997"/>
                </a:lnTo>
                <a:lnTo>
                  <a:pt x="19662" y="9016"/>
                </a:lnTo>
                <a:lnTo>
                  <a:pt x="19746" y="8997"/>
                </a:lnTo>
                <a:lnTo>
                  <a:pt x="19844" y="9016"/>
                </a:lnTo>
                <a:lnTo>
                  <a:pt x="19915" y="8997"/>
                </a:lnTo>
                <a:lnTo>
                  <a:pt x="19971" y="9016"/>
                </a:lnTo>
                <a:lnTo>
                  <a:pt x="20027" y="8997"/>
                </a:lnTo>
                <a:lnTo>
                  <a:pt x="20111" y="9016"/>
                </a:lnTo>
                <a:lnTo>
                  <a:pt x="20153" y="9016"/>
                </a:lnTo>
                <a:lnTo>
                  <a:pt x="20182" y="8997"/>
                </a:lnTo>
                <a:lnTo>
                  <a:pt x="20406" y="9036"/>
                </a:lnTo>
                <a:lnTo>
                  <a:pt x="20420" y="9056"/>
                </a:lnTo>
                <a:lnTo>
                  <a:pt x="20476" y="9036"/>
                </a:lnTo>
                <a:lnTo>
                  <a:pt x="20420" y="9056"/>
                </a:lnTo>
                <a:lnTo>
                  <a:pt x="20505" y="9036"/>
                </a:lnTo>
                <a:lnTo>
                  <a:pt x="20659" y="9036"/>
                </a:lnTo>
                <a:lnTo>
                  <a:pt x="20729" y="9016"/>
                </a:lnTo>
                <a:lnTo>
                  <a:pt x="20771" y="9016"/>
                </a:lnTo>
                <a:lnTo>
                  <a:pt x="20814" y="8958"/>
                </a:lnTo>
                <a:lnTo>
                  <a:pt x="20856" y="8938"/>
                </a:lnTo>
                <a:lnTo>
                  <a:pt x="20884" y="8860"/>
                </a:lnTo>
                <a:lnTo>
                  <a:pt x="20926" y="8840"/>
                </a:lnTo>
                <a:lnTo>
                  <a:pt x="20954" y="8840"/>
                </a:lnTo>
                <a:lnTo>
                  <a:pt x="20982" y="8762"/>
                </a:lnTo>
                <a:lnTo>
                  <a:pt x="21010" y="8703"/>
                </a:lnTo>
                <a:lnTo>
                  <a:pt x="21024" y="8664"/>
                </a:lnTo>
                <a:lnTo>
                  <a:pt x="21108" y="8644"/>
                </a:lnTo>
                <a:lnTo>
                  <a:pt x="21137" y="8644"/>
                </a:lnTo>
                <a:lnTo>
                  <a:pt x="21221" y="8605"/>
                </a:lnTo>
                <a:lnTo>
                  <a:pt x="21249" y="8605"/>
                </a:lnTo>
                <a:lnTo>
                  <a:pt x="21291" y="8585"/>
                </a:lnTo>
                <a:lnTo>
                  <a:pt x="21333" y="8605"/>
                </a:lnTo>
                <a:lnTo>
                  <a:pt x="21361" y="8585"/>
                </a:lnTo>
                <a:lnTo>
                  <a:pt x="21446" y="8507"/>
                </a:lnTo>
                <a:lnTo>
                  <a:pt x="21530" y="8448"/>
                </a:lnTo>
                <a:lnTo>
                  <a:pt x="21600" y="8350"/>
                </a:lnTo>
                <a:lnTo>
                  <a:pt x="21586" y="8291"/>
                </a:lnTo>
                <a:lnTo>
                  <a:pt x="21502" y="8252"/>
                </a:lnTo>
                <a:close/>
                <a:moveTo>
                  <a:pt x="9662" y="2823"/>
                </a:moveTo>
                <a:lnTo>
                  <a:pt x="9620" y="2803"/>
                </a:lnTo>
                <a:lnTo>
                  <a:pt x="9578" y="2881"/>
                </a:lnTo>
                <a:lnTo>
                  <a:pt x="9578" y="2921"/>
                </a:lnTo>
                <a:lnTo>
                  <a:pt x="9620" y="2921"/>
                </a:lnTo>
                <a:lnTo>
                  <a:pt x="9662" y="2901"/>
                </a:lnTo>
                <a:lnTo>
                  <a:pt x="9620" y="2940"/>
                </a:lnTo>
                <a:lnTo>
                  <a:pt x="9662" y="2960"/>
                </a:lnTo>
                <a:lnTo>
                  <a:pt x="9620" y="2960"/>
                </a:lnTo>
                <a:lnTo>
                  <a:pt x="9592" y="2979"/>
                </a:lnTo>
                <a:lnTo>
                  <a:pt x="9480" y="2979"/>
                </a:lnTo>
                <a:lnTo>
                  <a:pt x="9452" y="2940"/>
                </a:lnTo>
                <a:lnTo>
                  <a:pt x="9396" y="2921"/>
                </a:lnTo>
                <a:lnTo>
                  <a:pt x="9367" y="2940"/>
                </a:lnTo>
                <a:lnTo>
                  <a:pt x="9325" y="2940"/>
                </a:lnTo>
                <a:lnTo>
                  <a:pt x="9297" y="2921"/>
                </a:lnTo>
                <a:lnTo>
                  <a:pt x="9269" y="2979"/>
                </a:lnTo>
                <a:lnTo>
                  <a:pt x="9227" y="2999"/>
                </a:lnTo>
                <a:lnTo>
                  <a:pt x="9227" y="3019"/>
                </a:lnTo>
                <a:lnTo>
                  <a:pt x="9269" y="3077"/>
                </a:lnTo>
                <a:lnTo>
                  <a:pt x="9311" y="3077"/>
                </a:lnTo>
                <a:lnTo>
                  <a:pt x="9339" y="3136"/>
                </a:lnTo>
                <a:lnTo>
                  <a:pt x="9255" y="3136"/>
                </a:lnTo>
                <a:lnTo>
                  <a:pt x="9227" y="3156"/>
                </a:lnTo>
                <a:lnTo>
                  <a:pt x="9199" y="3215"/>
                </a:lnTo>
                <a:lnTo>
                  <a:pt x="9143" y="3234"/>
                </a:lnTo>
                <a:lnTo>
                  <a:pt x="9115" y="3273"/>
                </a:lnTo>
                <a:lnTo>
                  <a:pt x="9087" y="3293"/>
                </a:lnTo>
                <a:lnTo>
                  <a:pt x="9030" y="3313"/>
                </a:lnTo>
                <a:lnTo>
                  <a:pt x="9002" y="3352"/>
                </a:lnTo>
                <a:lnTo>
                  <a:pt x="8974" y="3352"/>
                </a:lnTo>
                <a:lnTo>
                  <a:pt x="8946" y="3313"/>
                </a:lnTo>
                <a:lnTo>
                  <a:pt x="8988" y="3293"/>
                </a:lnTo>
                <a:lnTo>
                  <a:pt x="9016" y="3293"/>
                </a:lnTo>
                <a:lnTo>
                  <a:pt x="9030" y="3234"/>
                </a:lnTo>
                <a:lnTo>
                  <a:pt x="9087" y="3215"/>
                </a:lnTo>
                <a:lnTo>
                  <a:pt x="9115" y="3156"/>
                </a:lnTo>
                <a:lnTo>
                  <a:pt x="9143" y="3117"/>
                </a:lnTo>
                <a:lnTo>
                  <a:pt x="9157" y="3077"/>
                </a:lnTo>
                <a:lnTo>
                  <a:pt x="9129" y="2999"/>
                </a:lnTo>
                <a:lnTo>
                  <a:pt x="9087" y="2999"/>
                </a:lnTo>
                <a:lnTo>
                  <a:pt x="9002" y="3058"/>
                </a:lnTo>
                <a:lnTo>
                  <a:pt x="8974" y="3097"/>
                </a:lnTo>
                <a:lnTo>
                  <a:pt x="8946" y="3117"/>
                </a:lnTo>
                <a:lnTo>
                  <a:pt x="8918" y="3156"/>
                </a:lnTo>
                <a:lnTo>
                  <a:pt x="8918" y="3215"/>
                </a:lnTo>
                <a:lnTo>
                  <a:pt x="8890" y="3273"/>
                </a:lnTo>
                <a:lnTo>
                  <a:pt x="8848" y="3293"/>
                </a:lnTo>
                <a:lnTo>
                  <a:pt x="8820" y="3293"/>
                </a:lnTo>
                <a:lnTo>
                  <a:pt x="8707" y="3254"/>
                </a:lnTo>
                <a:lnTo>
                  <a:pt x="8623" y="3254"/>
                </a:lnTo>
                <a:lnTo>
                  <a:pt x="8581" y="3234"/>
                </a:lnTo>
                <a:lnTo>
                  <a:pt x="8553" y="3215"/>
                </a:lnTo>
                <a:lnTo>
                  <a:pt x="8609" y="3175"/>
                </a:lnTo>
                <a:lnTo>
                  <a:pt x="8637" y="3175"/>
                </a:lnTo>
                <a:lnTo>
                  <a:pt x="8679" y="3156"/>
                </a:lnTo>
                <a:lnTo>
                  <a:pt x="8707" y="3117"/>
                </a:lnTo>
                <a:lnTo>
                  <a:pt x="8707" y="3058"/>
                </a:lnTo>
                <a:lnTo>
                  <a:pt x="8736" y="3019"/>
                </a:lnTo>
                <a:lnTo>
                  <a:pt x="8820" y="2960"/>
                </a:lnTo>
                <a:lnTo>
                  <a:pt x="8792" y="2901"/>
                </a:lnTo>
                <a:lnTo>
                  <a:pt x="8764" y="2901"/>
                </a:lnTo>
                <a:lnTo>
                  <a:pt x="8721" y="2842"/>
                </a:lnTo>
                <a:lnTo>
                  <a:pt x="8764" y="2823"/>
                </a:lnTo>
                <a:lnTo>
                  <a:pt x="8792" y="2823"/>
                </a:lnTo>
                <a:lnTo>
                  <a:pt x="8834" y="2842"/>
                </a:lnTo>
                <a:lnTo>
                  <a:pt x="8876" y="2881"/>
                </a:lnTo>
                <a:lnTo>
                  <a:pt x="8960" y="2881"/>
                </a:lnTo>
                <a:lnTo>
                  <a:pt x="8988" y="2823"/>
                </a:lnTo>
                <a:lnTo>
                  <a:pt x="8960" y="2783"/>
                </a:lnTo>
                <a:lnTo>
                  <a:pt x="8904" y="2764"/>
                </a:lnTo>
                <a:lnTo>
                  <a:pt x="8876" y="2744"/>
                </a:lnTo>
                <a:lnTo>
                  <a:pt x="8834" y="2725"/>
                </a:lnTo>
                <a:lnTo>
                  <a:pt x="8665" y="2725"/>
                </a:lnTo>
                <a:lnTo>
                  <a:pt x="8651" y="2783"/>
                </a:lnTo>
                <a:lnTo>
                  <a:pt x="8623" y="2783"/>
                </a:lnTo>
                <a:lnTo>
                  <a:pt x="8581" y="2764"/>
                </a:lnTo>
                <a:lnTo>
                  <a:pt x="8539" y="2783"/>
                </a:lnTo>
                <a:lnTo>
                  <a:pt x="8469" y="2783"/>
                </a:lnTo>
                <a:lnTo>
                  <a:pt x="8412" y="2764"/>
                </a:lnTo>
                <a:lnTo>
                  <a:pt x="8356" y="2764"/>
                </a:lnTo>
                <a:lnTo>
                  <a:pt x="8356" y="2823"/>
                </a:lnTo>
                <a:lnTo>
                  <a:pt x="8314" y="2823"/>
                </a:lnTo>
                <a:lnTo>
                  <a:pt x="8300" y="2881"/>
                </a:lnTo>
                <a:lnTo>
                  <a:pt x="8272" y="2823"/>
                </a:lnTo>
                <a:lnTo>
                  <a:pt x="8244" y="2783"/>
                </a:lnTo>
                <a:lnTo>
                  <a:pt x="8258" y="2725"/>
                </a:lnTo>
                <a:lnTo>
                  <a:pt x="8342" y="2725"/>
                </a:lnTo>
                <a:lnTo>
                  <a:pt x="8370" y="2744"/>
                </a:lnTo>
                <a:lnTo>
                  <a:pt x="8398" y="2666"/>
                </a:lnTo>
                <a:lnTo>
                  <a:pt x="8441" y="2685"/>
                </a:lnTo>
                <a:lnTo>
                  <a:pt x="8483" y="2685"/>
                </a:lnTo>
                <a:lnTo>
                  <a:pt x="8553" y="2646"/>
                </a:lnTo>
                <a:lnTo>
                  <a:pt x="8595" y="2626"/>
                </a:lnTo>
                <a:lnTo>
                  <a:pt x="8637" y="2626"/>
                </a:lnTo>
                <a:lnTo>
                  <a:pt x="8665" y="2587"/>
                </a:lnTo>
                <a:lnTo>
                  <a:pt x="8778" y="2587"/>
                </a:lnTo>
                <a:lnTo>
                  <a:pt x="8862" y="2568"/>
                </a:lnTo>
                <a:lnTo>
                  <a:pt x="8904" y="2509"/>
                </a:lnTo>
                <a:lnTo>
                  <a:pt x="8946" y="2509"/>
                </a:lnTo>
                <a:lnTo>
                  <a:pt x="8974" y="2489"/>
                </a:lnTo>
                <a:lnTo>
                  <a:pt x="9016" y="2450"/>
                </a:lnTo>
                <a:lnTo>
                  <a:pt x="9059" y="2450"/>
                </a:lnTo>
                <a:lnTo>
                  <a:pt x="9101" y="2430"/>
                </a:lnTo>
                <a:lnTo>
                  <a:pt x="9129" y="2411"/>
                </a:lnTo>
                <a:lnTo>
                  <a:pt x="9185" y="2411"/>
                </a:lnTo>
                <a:lnTo>
                  <a:pt x="9227" y="2391"/>
                </a:lnTo>
                <a:lnTo>
                  <a:pt x="9269" y="2352"/>
                </a:lnTo>
                <a:lnTo>
                  <a:pt x="9311" y="2411"/>
                </a:lnTo>
                <a:lnTo>
                  <a:pt x="9353" y="2430"/>
                </a:lnTo>
                <a:lnTo>
                  <a:pt x="9438" y="2430"/>
                </a:lnTo>
                <a:lnTo>
                  <a:pt x="9269" y="2548"/>
                </a:lnTo>
                <a:lnTo>
                  <a:pt x="9227" y="2548"/>
                </a:lnTo>
                <a:lnTo>
                  <a:pt x="9199" y="2587"/>
                </a:lnTo>
                <a:lnTo>
                  <a:pt x="9143" y="2626"/>
                </a:lnTo>
                <a:lnTo>
                  <a:pt x="9199" y="2666"/>
                </a:lnTo>
                <a:lnTo>
                  <a:pt x="9227" y="2666"/>
                </a:lnTo>
                <a:lnTo>
                  <a:pt x="9269" y="2685"/>
                </a:lnTo>
                <a:lnTo>
                  <a:pt x="9494" y="2685"/>
                </a:lnTo>
                <a:lnTo>
                  <a:pt x="9550" y="2666"/>
                </a:lnTo>
                <a:lnTo>
                  <a:pt x="9578" y="2646"/>
                </a:lnTo>
                <a:lnTo>
                  <a:pt x="9592" y="2587"/>
                </a:lnTo>
                <a:lnTo>
                  <a:pt x="9676" y="2548"/>
                </a:lnTo>
                <a:lnTo>
                  <a:pt x="9676" y="2587"/>
                </a:lnTo>
                <a:lnTo>
                  <a:pt x="9634" y="2646"/>
                </a:lnTo>
                <a:lnTo>
                  <a:pt x="9676" y="2646"/>
                </a:lnTo>
                <a:lnTo>
                  <a:pt x="9719" y="2626"/>
                </a:lnTo>
                <a:lnTo>
                  <a:pt x="9691" y="2685"/>
                </a:lnTo>
                <a:lnTo>
                  <a:pt x="9676" y="2744"/>
                </a:lnTo>
                <a:lnTo>
                  <a:pt x="9620" y="2764"/>
                </a:lnTo>
                <a:lnTo>
                  <a:pt x="9662" y="2823"/>
                </a:lnTo>
                <a:close/>
                <a:moveTo>
                  <a:pt x="11306" y="4273"/>
                </a:moveTo>
                <a:lnTo>
                  <a:pt x="11278" y="4253"/>
                </a:lnTo>
                <a:lnTo>
                  <a:pt x="11235" y="4253"/>
                </a:lnTo>
                <a:lnTo>
                  <a:pt x="11193" y="4234"/>
                </a:lnTo>
                <a:lnTo>
                  <a:pt x="11137" y="4195"/>
                </a:lnTo>
                <a:lnTo>
                  <a:pt x="11053" y="4195"/>
                </a:lnTo>
                <a:lnTo>
                  <a:pt x="11025" y="4234"/>
                </a:lnTo>
                <a:lnTo>
                  <a:pt x="10983" y="4253"/>
                </a:lnTo>
                <a:lnTo>
                  <a:pt x="10912" y="4273"/>
                </a:lnTo>
                <a:lnTo>
                  <a:pt x="10870" y="4312"/>
                </a:lnTo>
                <a:lnTo>
                  <a:pt x="10856" y="4391"/>
                </a:lnTo>
                <a:lnTo>
                  <a:pt x="10926" y="4293"/>
                </a:lnTo>
                <a:lnTo>
                  <a:pt x="10954" y="4293"/>
                </a:lnTo>
                <a:lnTo>
                  <a:pt x="11011" y="4273"/>
                </a:lnTo>
                <a:lnTo>
                  <a:pt x="11039" y="4273"/>
                </a:lnTo>
                <a:lnTo>
                  <a:pt x="11095" y="4234"/>
                </a:lnTo>
                <a:lnTo>
                  <a:pt x="11151" y="4234"/>
                </a:lnTo>
                <a:lnTo>
                  <a:pt x="11193" y="4253"/>
                </a:lnTo>
                <a:lnTo>
                  <a:pt x="11123" y="4253"/>
                </a:lnTo>
                <a:lnTo>
                  <a:pt x="11067" y="4273"/>
                </a:lnTo>
                <a:lnTo>
                  <a:pt x="11151" y="4273"/>
                </a:lnTo>
                <a:lnTo>
                  <a:pt x="11193" y="4293"/>
                </a:lnTo>
                <a:lnTo>
                  <a:pt x="11151" y="4312"/>
                </a:lnTo>
                <a:lnTo>
                  <a:pt x="11067" y="4312"/>
                </a:lnTo>
                <a:lnTo>
                  <a:pt x="11039" y="4332"/>
                </a:lnTo>
                <a:lnTo>
                  <a:pt x="11067" y="4332"/>
                </a:lnTo>
                <a:lnTo>
                  <a:pt x="11039" y="4351"/>
                </a:lnTo>
                <a:lnTo>
                  <a:pt x="11095" y="4332"/>
                </a:lnTo>
                <a:lnTo>
                  <a:pt x="11123" y="4351"/>
                </a:lnTo>
                <a:lnTo>
                  <a:pt x="11151" y="4332"/>
                </a:lnTo>
                <a:lnTo>
                  <a:pt x="11095" y="4410"/>
                </a:lnTo>
                <a:lnTo>
                  <a:pt x="11039" y="4410"/>
                </a:lnTo>
                <a:lnTo>
                  <a:pt x="10983" y="4391"/>
                </a:lnTo>
                <a:lnTo>
                  <a:pt x="10898" y="4469"/>
                </a:lnTo>
                <a:lnTo>
                  <a:pt x="10856" y="4489"/>
                </a:lnTo>
                <a:lnTo>
                  <a:pt x="10856" y="4528"/>
                </a:lnTo>
                <a:lnTo>
                  <a:pt x="10744" y="4665"/>
                </a:lnTo>
                <a:lnTo>
                  <a:pt x="10674" y="4763"/>
                </a:lnTo>
                <a:lnTo>
                  <a:pt x="10631" y="4783"/>
                </a:lnTo>
                <a:lnTo>
                  <a:pt x="10575" y="4802"/>
                </a:lnTo>
                <a:lnTo>
                  <a:pt x="10575" y="4783"/>
                </a:lnTo>
                <a:lnTo>
                  <a:pt x="10533" y="4783"/>
                </a:lnTo>
                <a:lnTo>
                  <a:pt x="10463" y="4822"/>
                </a:lnTo>
                <a:lnTo>
                  <a:pt x="10435" y="4861"/>
                </a:lnTo>
                <a:lnTo>
                  <a:pt x="10449" y="4920"/>
                </a:lnTo>
                <a:lnTo>
                  <a:pt x="10421" y="4959"/>
                </a:lnTo>
                <a:lnTo>
                  <a:pt x="10393" y="4979"/>
                </a:lnTo>
                <a:lnTo>
                  <a:pt x="10337" y="4959"/>
                </a:lnTo>
                <a:lnTo>
                  <a:pt x="10266" y="4998"/>
                </a:lnTo>
                <a:lnTo>
                  <a:pt x="10224" y="4998"/>
                </a:lnTo>
                <a:lnTo>
                  <a:pt x="10112" y="5018"/>
                </a:lnTo>
                <a:lnTo>
                  <a:pt x="9999" y="5018"/>
                </a:lnTo>
                <a:lnTo>
                  <a:pt x="9929" y="4979"/>
                </a:lnTo>
                <a:lnTo>
                  <a:pt x="9901" y="4959"/>
                </a:lnTo>
                <a:lnTo>
                  <a:pt x="9789" y="4939"/>
                </a:lnTo>
                <a:lnTo>
                  <a:pt x="9747" y="4920"/>
                </a:lnTo>
                <a:lnTo>
                  <a:pt x="9719" y="4861"/>
                </a:lnTo>
                <a:lnTo>
                  <a:pt x="9676" y="4841"/>
                </a:lnTo>
                <a:lnTo>
                  <a:pt x="9719" y="4841"/>
                </a:lnTo>
                <a:lnTo>
                  <a:pt x="9761" y="4900"/>
                </a:lnTo>
                <a:lnTo>
                  <a:pt x="9803" y="4900"/>
                </a:lnTo>
                <a:lnTo>
                  <a:pt x="9845" y="4861"/>
                </a:lnTo>
                <a:lnTo>
                  <a:pt x="9873" y="4822"/>
                </a:lnTo>
                <a:lnTo>
                  <a:pt x="9915" y="4841"/>
                </a:lnTo>
                <a:lnTo>
                  <a:pt x="9957" y="4841"/>
                </a:lnTo>
                <a:lnTo>
                  <a:pt x="9985" y="4861"/>
                </a:lnTo>
                <a:lnTo>
                  <a:pt x="10042" y="4841"/>
                </a:lnTo>
                <a:lnTo>
                  <a:pt x="10028" y="4783"/>
                </a:lnTo>
                <a:lnTo>
                  <a:pt x="10056" y="4763"/>
                </a:lnTo>
                <a:lnTo>
                  <a:pt x="10098" y="4645"/>
                </a:lnTo>
                <a:lnTo>
                  <a:pt x="10140" y="4645"/>
                </a:lnTo>
                <a:lnTo>
                  <a:pt x="10182" y="4665"/>
                </a:lnTo>
                <a:lnTo>
                  <a:pt x="10266" y="4606"/>
                </a:lnTo>
                <a:lnTo>
                  <a:pt x="10224" y="4528"/>
                </a:lnTo>
                <a:lnTo>
                  <a:pt x="10196" y="4508"/>
                </a:lnTo>
                <a:lnTo>
                  <a:pt x="10168" y="4469"/>
                </a:lnTo>
                <a:lnTo>
                  <a:pt x="10140" y="4449"/>
                </a:lnTo>
                <a:lnTo>
                  <a:pt x="10140" y="4351"/>
                </a:lnTo>
                <a:lnTo>
                  <a:pt x="10084" y="4351"/>
                </a:lnTo>
                <a:lnTo>
                  <a:pt x="9999" y="4293"/>
                </a:lnTo>
                <a:lnTo>
                  <a:pt x="9999" y="4234"/>
                </a:lnTo>
                <a:lnTo>
                  <a:pt x="10028" y="4234"/>
                </a:lnTo>
                <a:lnTo>
                  <a:pt x="10056" y="4273"/>
                </a:lnTo>
                <a:lnTo>
                  <a:pt x="10140" y="4293"/>
                </a:lnTo>
                <a:lnTo>
                  <a:pt x="10168" y="4332"/>
                </a:lnTo>
                <a:lnTo>
                  <a:pt x="10210" y="4351"/>
                </a:lnTo>
                <a:lnTo>
                  <a:pt x="10238" y="4410"/>
                </a:lnTo>
                <a:lnTo>
                  <a:pt x="10294" y="4410"/>
                </a:lnTo>
                <a:lnTo>
                  <a:pt x="10322" y="4391"/>
                </a:lnTo>
                <a:lnTo>
                  <a:pt x="10337" y="4391"/>
                </a:lnTo>
                <a:lnTo>
                  <a:pt x="10351" y="4449"/>
                </a:lnTo>
                <a:lnTo>
                  <a:pt x="10407" y="4469"/>
                </a:lnTo>
                <a:lnTo>
                  <a:pt x="10435" y="4508"/>
                </a:lnTo>
                <a:lnTo>
                  <a:pt x="10519" y="4567"/>
                </a:lnTo>
                <a:lnTo>
                  <a:pt x="10547" y="4528"/>
                </a:lnTo>
                <a:lnTo>
                  <a:pt x="10674" y="4528"/>
                </a:lnTo>
                <a:lnTo>
                  <a:pt x="10702" y="4489"/>
                </a:lnTo>
                <a:lnTo>
                  <a:pt x="10814" y="4410"/>
                </a:lnTo>
                <a:lnTo>
                  <a:pt x="10898" y="4253"/>
                </a:lnTo>
                <a:lnTo>
                  <a:pt x="10926" y="4195"/>
                </a:lnTo>
                <a:lnTo>
                  <a:pt x="11011" y="4155"/>
                </a:lnTo>
                <a:lnTo>
                  <a:pt x="11151" y="4155"/>
                </a:lnTo>
                <a:lnTo>
                  <a:pt x="11235" y="4175"/>
                </a:lnTo>
                <a:lnTo>
                  <a:pt x="11348" y="4195"/>
                </a:lnTo>
                <a:lnTo>
                  <a:pt x="11348" y="4273"/>
                </a:lnTo>
                <a:lnTo>
                  <a:pt x="11306" y="4273"/>
                </a:lnTo>
                <a:close/>
                <a:moveTo>
                  <a:pt x="13777" y="8781"/>
                </a:moveTo>
                <a:lnTo>
                  <a:pt x="13777" y="8840"/>
                </a:lnTo>
                <a:lnTo>
                  <a:pt x="13791" y="8879"/>
                </a:lnTo>
                <a:lnTo>
                  <a:pt x="13777" y="8879"/>
                </a:lnTo>
                <a:lnTo>
                  <a:pt x="13749" y="8840"/>
                </a:lnTo>
                <a:lnTo>
                  <a:pt x="13735" y="8918"/>
                </a:lnTo>
                <a:lnTo>
                  <a:pt x="13735" y="8958"/>
                </a:lnTo>
                <a:lnTo>
                  <a:pt x="13693" y="8977"/>
                </a:lnTo>
                <a:lnTo>
                  <a:pt x="13665" y="8938"/>
                </a:lnTo>
                <a:lnTo>
                  <a:pt x="13665" y="8722"/>
                </a:lnTo>
                <a:lnTo>
                  <a:pt x="13693" y="8664"/>
                </a:lnTo>
                <a:lnTo>
                  <a:pt x="13707" y="8624"/>
                </a:lnTo>
                <a:lnTo>
                  <a:pt x="13665" y="8644"/>
                </a:lnTo>
                <a:lnTo>
                  <a:pt x="13693" y="8605"/>
                </a:lnTo>
                <a:lnTo>
                  <a:pt x="13707" y="8526"/>
                </a:lnTo>
                <a:lnTo>
                  <a:pt x="13665" y="8507"/>
                </a:lnTo>
                <a:lnTo>
                  <a:pt x="13595" y="8605"/>
                </a:lnTo>
                <a:lnTo>
                  <a:pt x="13595" y="8448"/>
                </a:lnTo>
                <a:lnTo>
                  <a:pt x="13567" y="8370"/>
                </a:lnTo>
                <a:lnTo>
                  <a:pt x="13539" y="8409"/>
                </a:lnTo>
                <a:lnTo>
                  <a:pt x="13553" y="8350"/>
                </a:lnTo>
                <a:lnTo>
                  <a:pt x="13511" y="8370"/>
                </a:lnTo>
                <a:lnTo>
                  <a:pt x="13496" y="8448"/>
                </a:lnTo>
                <a:lnTo>
                  <a:pt x="13454" y="8428"/>
                </a:lnTo>
                <a:lnTo>
                  <a:pt x="13454" y="8409"/>
                </a:lnTo>
                <a:lnTo>
                  <a:pt x="13440" y="8330"/>
                </a:lnTo>
                <a:lnTo>
                  <a:pt x="13314" y="8154"/>
                </a:lnTo>
                <a:lnTo>
                  <a:pt x="13300" y="8095"/>
                </a:lnTo>
                <a:lnTo>
                  <a:pt x="13328" y="8036"/>
                </a:lnTo>
                <a:lnTo>
                  <a:pt x="13356" y="8017"/>
                </a:lnTo>
                <a:lnTo>
                  <a:pt x="13272" y="8017"/>
                </a:lnTo>
                <a:lnTo>
                  <a:pt x="13216" y="7977"/>
                </a:lnTo>
                <a:lnTo>
                  <a:pt x="13272" y="7821"/>
                </a:lnTo>
                <a:lnTo>
                  <a:pt x="13272" y="7781"/>
                </a:lnTo>
                <a:lnTo>
                  <a:pt x="13286" y="7703"/>
                </a:lnTo>
                <a:lnTo>
                  <a:pt x="13300" y="7703"/>
                </a:lnTo>
                <a:lnTo>
                  <a:pt x="13342" y="7742"/>
                </a:lnTo>
                <a:lnTo>
                  <a:pt x="13384" y="7703"/>
                </a:lnTo>
                <a:lnTo>
                  <a:pt x="13412" y="7742"/>
                </a:lnTo>
                <a:lnTo>
                  <a:pt x="13454" y="7762"/>
                </a:lnTo>
                <a:lnTo>
                  <a:pt x="13468" y="7762"/>
                </a:lnTo>
                <a:lnTo>
                  <a:pt x="13440" y="7742"/>
                </a:lnTo>
                <a:lnTo>
                  <a:pt x="13412" y="7683"/>
                </a:lnTo>
                <a:lnTo>
                  <a:pt x="13426" y="7625"/>
                </a:lnTo>
                <a:lnTo>
                  <a:pt x="13440" y="7585"/>
                </a:lnTo>
                <a:lnTo>
                  <a:pt x="13454" y="7507"/>
                </a:lnTo>
                <a:lnTo>
                  <a:pt x="13468" y="7527"/>
                </a:lnTo>
                <a:lnTo>
                  <a:pt x="13468" y="7585"/>
                </a:lnTo>
                <a:lnTo>
                  <a:pt x="13426" y="7625"/>
                </a:lnTo>
                <a:lnTo>
                  <a:pt x="13440" y="7683"/>
                </a:lnTo>
                <a:lnTo>
                  <a:pt x="13468" y="7664"/>
                </a:lnTo>
                <a:lnTo>
                  <a:pt x="13525" y="7644"/>
                </a:lnTo>
                <a:lnTo>
                  <a:pt x="13511" y="7664"/>
                </a:lnTo>
                <a:lnTo>
                  <a:pt x="13468" y="7683"/>
                </a:lnTo>
                <a:lnTo>
                  <a:pt x="13468" y="7703"/>
                </a:lnTo>
                <a:lnTo>
                  <a:pt x="13496" y="7762"/>
                </a:lnTo>
                <a:lnTo>
                  <a:pt x="13496" y="7781"/>
                </a:lnTo>
                <a:lnTo>
                  <a:pt x="13525" y="7860"/>
                </a:lnTo>
                <a:lnTo>
                  <a:pt x="13539" y="7938"/>
                </a:lnTo>
                <a:lnTo>
                  <a:pt x="13567" y="7977"/>
                </a:lnTo>
                <a:lnTo>
                  <a:pt x="13595" y="8036"/>
                </a:lnTo>
                <a:lnTo>
                  <a:pt x="13567" y="8036"/>
                </a:lnTo>
                <a:lnTo>
                  <a:pt x="13581" y="8115"/>
                </a:lnTo>
                <a:lnTo>
                  <a:pt x="13623" y="8154"/>
                </a:lnTo>
                <a:lnTo>
                  <a:pt x="13651" y="8272"/>
                </a:lnTo>
                <a:lnTo>
                  <a:pt x="13651" y="8311"/>
                </a:lnTo>
                <a:lnTo>
                  <a:pt x="13679" y="8428"/>
                </a:lnTo>
                <a:lnTo>
                  <a:pt x="13707" y="8468"/>
                </a:lnTo>
                <a:lnTo>
                  <a:pt x="13707" y="8507"/>
                </a:lnTo>
                <a:lnTo>
                  <a:pt x="13749" y="8585"/>
                </a:lnTo>
                <a:lnTo>
                  <a:pt x="13763" y="8624"/>
                </a:lnTo>
                <a:lnTo>
                  <a:pt x="13791" y="8664"/>
                </a:lnTo>
                <a:lnTo>
                  <a:pt x="13777" y="8722"/>
                </a:lnTo>
                <a:lnTo>
                  <a:pt x="13777" y="8781"/>
                </a:lnTo>
                <a:close/>
                <a:moveTo>
                  <a:pt x="16179" y="11270"/>
                </a:moveTo>
                <a:lnTo>
                  <a:pt x="16179" y="11231"/>
                </a:lnTo>
                <a:lnTo>
                  <a:pt x="16165" y="11192"/>
                </a:lnTo>
                <a:lnTo>
                  <a:pt x="16193" y="11153"/>
                </a:lnTo>
                <a:lnTo>
                  <a:pt x="16249" y="11114"/>
                </a:lnTo>
                <a:lnTo>
                  <a:pt x="16263" y="11055"/>
                </a:lnTo>
                <a:lnTo>
                  <a:pt x="16291" y="10996"/>
                </a:lnTo>
                <a:lnTo>
                  <a:pt x="16291" y="10859"/>
                </a:lnTo>
                <a:lnTo>
                  <a:pt x="16263" y="10820"/>
                </a:lnTo>
                <a:lnTo>
                  <a:pt x="16291" y="10800"/>
                </a:lnTo>
                <a:lnTo>
                  <a:pt x="16249" y="10682"/>
                </a:lnTo>
                <a:lnTo>
                  <a:pt x="16165" y="10643"/>
                </a:lnTo>
                <a:lnTo>
                  <a:pt x="16137" y="10624"/>
                </a:lnTo>
                <a:lnTo>
                  <a:pt x="16095" y="10604"/>
                </a:lnTo>
                <a:lnTo>
                  <a:pt x="16081" y="10604"/>
                </a:lnTo>
                <a:lnTo>
                  <a:pt x="16038" y="10565"/>
                </a:lnTo>
                <a:lnTo>
                  <a:pt x="16010" y="10545"/>
                </a:lnTo>
                <a:lnTo>
                  <a:pt x="15968" y="10604"/>
                </a:lnTo>
                <a:lnTo>
                  <a:pt x="15940" y="10624"/>
                </a:lnTo>
                <a:lnTo>
                  <a:pt x="15968" y="10663"/>
                </a:lnTo>
                <a:lnTo>
                  <a:pt x="15968" y="10682"/>
                </a:lnTo>
                <a:lnTo>
                  <a:pt x="15940" y="10682"/>
                </a:lnTo>
                <a:lnTo>
                  <a:pt x="15912" y="10702"/>
                </a:lnTo>
                <a:lnTo>
                  <a:pt x="15898" y="10761"/>
                </a:lnTo>
                <a:lnTo>
                  <a:pt x="15898" y="10820"/>
                </a:lnTo>
                <a:lnTo>
                  <a:pt x="15856" y="10859"/>
                </a:lnTo>
                <a:lnTo>
                  <a:pt x="15856" y="10820"/>
                </a:lnTo>
                <a:lnTo>
                  <a:pt x="15842" y="10859"/>
                </a:lnTo>
                <a:lnTo>
                  <a:pt x="15842" y="10761"/>
                </a:lnTo>
                <a:lnTo>
                  <a:pt x="15814" y="10820"/>
                </a:lnTo>
                <a:lnTo>
                  <a:pt x="15800" y="10820"/>
                </a:lnTo>
                <a:lnTo>
                  <a:pt x="15744" y="10859"/>
                </a:lnTo>
                <a:lnTo>
                  <a:pt x="15715" y="10898"/>
                </a:lnTo>
                <a:lnTo>
                  <a:pt x="15730" y="10957"/>
                </a:lnTo>
                <a:lnTo>
                  <a:pt x="15715" y="11016"/>
                </a:lnTo>
                <a:lnTo>
                  <a:pt x="15701" y="11055"/>
                </a:lnTo>
                <a:lnTo>
                  <a:pt x="15673" y="11114"/>
                </a:lnTo>
                <a:lnTo>
                  <a:pt x="15687" y="11172"/>
                </a:lnTo>
                <a:lnTo>
                  <a:pt x="15673" y="11212"/>
                </a:lnTo>
                <a:lnTo>
                  <a:pt x="15673" y="11290"/>
                </a:lnTo>
                <a:lnTo>
                  <a:pt x="15687" y="11329"/>
                </a:lnTo>
                <a:lnTo>
                  <a:pt x="15715" y="11368"/>
                </a:lnTo>
                <a:lnTo>
                  <a:pt x="15715" y="11447"/>
                </a:lnTo>
                <a:lnTo>
                  <a:pt x="15730" y="11466"/>
                </a:lnTo>
                <a:lnTo>
                  <a:pt x="15730" y="11564"/>
                </a:lnTo>
                <a:lnTo>
                  <a:pt x="15701" y="11682"/>
                </a:lnTo>
                <a:lnTo>
                  <a:pt x="15687" y="11721"/>
                </a:lnTo>
                <a:lnTo>
                  <a:pt x="15673" y="11800"/>
                </a:lnTo>
                <a:lnTo>
                  <a:pt x="15631" y="11839"/>
                </a:lnTo>
                <a:lnTo>
                  <a:pt x="15547" y="11898"/>
                </a:lnTo>
                <a:lnTo>
                  <a:pt x="15491" y="11898"/>
                </a:lnTo>
                <a:lnTo>
                  <a:pt x="15477" y="11878"/>
                </a:lnTo>
                <a:lnTo>
                  <a:pt x="15463" y="11819"/>
                </a:lnTo>
                <a:lnTo>
                  <a:pt x="15449" y="11800"/>
                </a:lnTo>
                <a:lnTo>
                  <a:pt x="15435" y="11721"/>
                </a:lnTo>
                <a:lnTo>
                  <a:pt x="15421" y="11682"/>
                </a:lnTo>
                <a:lnTo>
                  <a:pt x="15435" y="11643"/>
                </a:lnTo>
                <a:lnTo>
                  <a:pt x="15435" y="11545"/>
                </a:lnTo>
                <a:lnTo>
                  <a:pt x="15421" y="11486"/>
                </a:lnTo>
                <a:lnTo>
                  <a:pt x="15392" y="11388"/>
                </a:lnTo>
                <a:lnTo>
                  <a:pt x="15421" y="11329"/>
                </a:lnTo>
                <a:lnTo>
                  <a:pt x="15435" y="11290"/>
                </a:lnTo>
                <a:lnTo>
                  <a:pt x="15449" y="11212"/>
                </a:lnTo>
                <a:lnTo>
                  <a:pt x="15435" y="11172"/>
                </a:lnTo>
                <a:lnTo>
                  <a:pt x="15449" y="11114"/>
                </a:lnTo>
                <a:lnTo>
                  <a:pt x="15477" y="11055"/>
                </a:lnTo>
                <a:lnTo>
                  <a:pt x="15477" y="11016"/>
                </a:lnTo>
                <a:lnTo>
                  <a:pt x="15505" y="10898"/>
                </a:lnTo>
                <a:lnTo>
                  <a:pt x="15491" y="10859"/>
                </a:lnTo>
                <a:lnTo>
                  <a:pt x="15449" y="10878"/>
                </a:lnTo>
                <a:lnTo>
                  <a:pt x="15421" y="10937"/>
                </a:lnTo>
                <a:lnTo>
                  <a:pt x="15378" y="10937"/>
                </a:lnTo>
                <a:lnTo>
                  <a:pt x="15392" y="10878"/>
                </a:lnTo>
                <a:lnTo>
                  <a:pt x="15421" y="10820"/>
                </a:lnTo>
                <a:lnTo>
                  <a:pt x="15463" y="10820"/>
                </a:lnTo>
                <a:lnTo>
                  <a:pt x="15463" y="10780"/>
                </a:lnTo>
                <a:lnTo>
                  <a:pt x="15477" y="10722"/>
                </a:lnTo>
                <a:lnTo>
                  <a:pt x="15505" y="10682"/>
                </a:lnTo>
                <a:lnTo>
                  <a:pt x="15589" y="10506"/>
                </a:lnTo>
                <a:lnTo>
                  <a:pt x="15589" y="10565"/>
                </a:lnTo>
                <a:lnTo>
                  <a:pt x="15617" y="10526"/>
                </a:lnTo>
                <a:lnTo>
                  <a:pt x="15673" y="10506"/>
                </a:lnTo>
                <a:lnTo>
                  <a:pt x="15673" y="10565"/>
                </a:lnTo>
                <a:lnTo>
                  <a:pt x="15730" y="10486"/>
                </a:lnTo>
                <a:lnTo>
                  <a:pt x="15814" y="10486"/>
                </a:lnTo>
                <a:lnTo>
                  <a:pt x="15842" y="10467"/>
                </a:lnTo>
                <a:lnTo>
                  <a:pt x="15898" y="10447"/>
                </a:lnTo>
                <a:lnTo>
                  <a:pt x="15926" y="10447"/>
                </a:lnTo>
                <a:lnTo>
                  <a:pt x="15968" y="10467"/>
                </a:lnTo>
                <a:lnTo>
                  <a:pt x="15982" y="10506"/>
                </a:lnTo>
                <a:lnTo>
                  <a:pt x="16024" y="10486"/>
                </a:lnTo>
                <a:lnTo>
                  <a:pt x="16179" y="10486"/>
                </a:lnTo>
                <a:lnTo>
                  <a:pt x="16151" y="10428"/>
                </a:lnTo>
                <a:lnTo>
                  <a:pt x="16109" y="10428"/>
                </a:lnTo>
                <a:lnTo>
                  <a:pt x="16109" y="10349"/>
                </a:lnTo>
                <a:lnTo>
                  <a:pt x="16081" y="10310"/>
                </a:lnTo>
                <a:lnTo>
                  <a:pt x="16010" y="10330"/>
                </a:lnTo>
                <a:lnTo>
                  <a:pt x="15968" y="10310"/>
                </a:lnTo>
                <a:lnTo>
                  <a:pt x="15954" y="10290"/>
                </a:lnTo>
                <a:lnTo>
                  <a:pt x="15968" y="10212"/>
                </a:lnTo>
                <a:lnTo>
                  <a:pt x="15926" y="10212"/>
                </a:lnTo>
                <a:lnTo>
                  <a:pt x="15870" y="10232"/>
                </a:lnTo>
                <a:lnTo>
                  <a:pt x="15730" y="10232"/>
                </a:lnTo>
                <a:lnTo>
                  <a:pt x="15701" y="10290"/>
                </a:lnTo>
                <a:lnTo>
                  <a:pt x="15659" y="10330"/>
                </a:lnTo>
                <a:lnTo>
                  <a:pt x="15575" y="10290"/>
                </a:lnTo>
                <a:lnTo>
                  <a:pt x="15547" y="10310"/>
                </a:lnTo>
                <a:lnTo>
                  <a:pt x="15505" y="10310"/>
                </a:lnTo>
                <a:lnTo>
                  <a:pt x="15477" y="10232"/>
                </a:lnTo>
                <a:lnTo>
                  <a:pt x="15449" y="10192"/>
                </a:lnTo>
                <a:lnTo>
                  <a:pt x="15421" y="10173"/>
                </a:lnTo>
                <a:lnTo>
                  <a:pt x="15308" y="10173"/>
                </a:lnTo>
                <a:lnTo>
                  <a:pt x="15294" y="10114"/>
                </a:lnTo>
                <a:lnTo>
                  <a:pt x="15266" y="10055"/>
                </a:lnTo>
                <a:lnTo>
                  <a:pt x="15224" y="10094"/>
                </a:lnTo>
                <a:lnTo>
                  <a:pt x="15196" y="10134"/>
                </a:lnTo>
                <a:lnTo>
                  <a:pt x="15154" y="10153"/>
                </a:lnTo>
                <a:lnTo>
                  <a:pt x="15112" y="10192"/>
                </a:lnTo>
                <a:lnTo>
                  <a:pt x="15027" y="10192"/>
                </a:lnTo>
                <a:lnTo>
                  <a:pt x="14999" y="10232"/>
                </a:lnTo>
                <a:lnTo>
                  <a:pt x="14957" y="10271"/>
                </a:lnTo>
                <a:lnTo>
                  <a:pt x="14929" y="10290"/>
                </a:lnTo>
                <a:lnTo>
                  <a:pt x="14887" y="10271"/>
                </a:lnTo>
                <a:lnTo>
                  <a:pt x="14859" y="10232"/>
                </a:lnTo>
                <a:lnTo>
                  <a:pt x="14831" y="10271"/>
                </a:lnTo>
                <a:lnTo>
                  <a:pt x="14845" y="10212"/>
                </a:lnTo>
                <a:lnTo>
                  <a:pt x="14831" y="10153"/>
                </a:lnTo>
                <a:lnTo>
                  <a:pt x="14775" y="10173"/>
                </a:lnTo>
                <a:lnTo>
                  <a:pt x="14718" y="10212"/>
                </a:lnTo>
                <a:lnTo>
                  <a:pt x="14634" y="10232"/>
                </a:lnTo>
                <a:lnTo>
                  <a:pt x="14592" y="10212"/>
                </a:lnTo>
                <a:lnTo>
                  <a:pt x="14620" y="10173"/>
                </a:lnTo>
                <a:lnTo>
                  <a:pt x="14662" y="10153"/>
                </a:lnTo>
                <a:lnTo>
                  <a:pt x="14704" y="10114"/>
                </a:lnTo>
                <a:lnTo>
                  <a:pt x="14775" y="10016"/>
                </a:lnTo>
                <a:lnTo>
                  <a:pt x="14817" y="9977"/>
                </a:lnTo>
                <a:lnTo>
                  <a:pt x="14845" y="9938"/>
                </a:lnTo>
                <a:lnTo>
                  <a:pt x="14887" y="9918"/>
                </a:lnTo>
                <a:lnTo>
                  <a:pt x="14929" y="9879"/>
                </a:lnTo>
                <a:lnTo>
                  <a:pt x="14999" y="9859"/>
                </a:lnTo>
                <a:lnTo>
                  <a:pt x="14999" y="9840"/>
                </a:lnTo>
                <a:lnTo>
                  <a:pt x="15055" y="9820"/>
                </a:lnTo>
                <a:lnTo>
                  <a:pt x="15083" y="9800"/>
                </a:lnTo>
                <a:lnTo>
                  <a:pt x="15112" y="9761"/>
                </a:lnTo>
                <a:lnTo>
                  <a:pt x="15140" y="9702"/>
                </a:lnTo>
                <a:lnTo>
                  <a:pt x="15140" y="9663"/>
                </a:lnTo>
                <a:lnTo>
                  <a:pt x="15196" y="9624"/>
                </a:lnTo>
                <a:lnTo>
                  <a:pt x="15224" y="9644"/>
                </a:lnTo>
                <a:lnTo>
                  <a:pt x="15224" y="9683"/>
                </a:lnTo>
                <a:lnTo>
                  <a:pt x="15294" y="9585"/>
                </a:lnTo>
                <a:lnTo>
                  <a:pt x="15294" y="9526"/>
                </a:lnTo>
                <a:lnTo>
                  <a:pt x="15322" y="9526"/>
                </a:lnTo>
                <a:lnTo>
                  <a:pt x="15308" y="9585"/>
                </a:lnTo>
                <a:lnTo>
                  <a:pt x="15294" y="9624"/>
                </a:lnTo>
                <a:lnTo>
                  <a:pt x="15322" y="9585"/>
                </a:lnTo>
                <a:lnTo>
                  <a:pt x="15364" y="9546"/>
                </a:lnTo>
                <a:lnTo>
                  <a:pt x="15336" y="9467"/>
                </a:lnTo>
                <a:lnTo>
                  <a:pt x="15392" y="9467"/>
                </a:lnTo>
                <a:lnTo>
                  <a:pt x="15477" y="9506"/>
                </a:lnTo>
                <a:lnTo>
                  <a:pt x="15505" y="9526"/>
                </a:lnTo>
                <a:lnTo>
                  <a:pt x="15547" y="9526"/>
                </a:lnTo>
                <a:lnTo>
                  <a:pt x="15589" y="9506"/>
                </a:lnTo>
                <a:lnTo>
                  <a:pt x="15617" y="9526"/>
                </a:lnTo>
                <a:lnTo>
                  <a:pt x="15673" y="9546"/>
                </a:lnTo>
                <a:lnTo>
                  <a:pt x="15701" y="9546"/>
                </a:lnTo>
                <a:lnTo>
                  <a:pt x="15715" y="9624"/>
                </a:lnTo>
                <a:lnTo>
                  <a:pt x="15744" y="9702"/>
                </a:lnTo>
                <a:lnTo>
                  <a:pt x="15786" y="9781"/>
                </a:lnTo>
                <a:lnTo>
                  <a:pt x="15814" y="9820"/>
                </a:lnTo>
                <a:lnTo>
                  <a:pt x="15968" y="9820"/>
                </a:lnTo>
                <a:lnTo>
                  <a:pt x="15968" y="9938"/>
                </a:lnTo>
                <a:lnTo>
                  <a:pt x="16010" y="9977"/>
                </a:lnTo>
                <a:lnTo>
                  <a:pt x="16038" y="10016"/>
                </a:lnTo>
                <a:lnTo>
                  <a:pt x="16024" y="10094"/>
                </a:lnTo>
                <a:lnTo>
                  <a:pt x="16010" y="10134"/>
                </a:lnTo>
                <a:lnTo>
                  <a:pt x="16038" y="10153"/>
                </a:lnTo>
                <a:lnTo>
                  <a:pt x="16081" y="10173"/>
                </a:lnTo>
                <a:lnTo>
                  <a:pt x="16053" y="10212"/>
                </a:lnTo>
                <a:lnTo>
                  <a:pt x="16053" y="10290"/>
                </a:lnTo>
                <a:lnTo>
                  <a:pt x="16081" y="10310"/>
                </a:lnTo>
                <a:lnTo>
                  <a:pt x="16137" y="10290"/>
                </a:lnTo>
                <a:lnTo>
                  <a:pt x="16137" y="10349"/>
                </a:lnTo>
                <a:lnTo>
                  <a:pt x="16207" y="10369"/>
                </a:lnTo>
                <a:lnTo>
                  <a:pt x="16221" y="10369"/>
                </a:lnTo>
                <a:lnTo>
                  <a:pt x="16277" y="10388"/>
                </a:lnTo>
                <a:lnTo>
                  <a:pt x="16305" y="10428"/>
                </a:lnTo>
                <a:lnTo>
                  <a:pt x="16502" y="10428"/>
                </a:lnTo>
                <a:lnTo>
                  <a:pt x="16572" y="10447"/>
                </a:lnTo>
                <a:lnTo>
                  <a:pt x="16614" y="10447"/>
                </a:lnTo>
                <a:lnTo>
                  <a:pt x="16628" y="10486"/>
                </a:lnTo>
                <a:lnTo>
                  <a:pt x="16741" y="10486"/>
                </a:lnTo>
                <a:lnTo>
                  <a:pt x="16783" y="10506"/>
                </a:lnTo>
                <a:lnTo>
                  <a:pt x="16797" y="10545"/>
                </a:lnTo>
                <a:lnTo>
                  <a:pt x="16853" y="10663"/>
                </a:lnTo>
                <a:lnTo>
                  <a:pt x="16895" y="10682"/>
                </a:lnTo>
                <a:lnTo>
                  <a:pt x="16923" y="10761"/>
                </a:lnTo>
                <a:lnTo>
                  <a:pt x="16923" y="10800"/>
                </a:lnTo>
                <a:lnTo>
                  <a:pt x="16937" y="10820"/>
                </a:lnTo>
                <a:lnTo>
                  <a:pt x="16979" y="10859"/>
                </a:lnTo>
                <a:lnTo>
                  <a:pt x="16993" y="10859"/>
                </a:lnTo>
                <a:lnTo>
                  <a:pt x="16923" y="10859"/>
                </a:lnTo>
                <a:lnTo>
                  <a:pt x="16923" y="10957"/>
                </a:lnTo>
                <a:lnTo>
                  <a:pt x="16895" y="10976"/>
                </a:lnTo>
                <a:lnTo>
                  <a:pt x="16811" y="10937"/>
                </a:lnTo>
                <a:lnTo>
                  <a:pt x="16783" y="10898"/>
                </a:lnTo>
                <a:lnTo>
                  <a:pt x="16741" y="10859"/>
                </a:lnTo>
                <a:lnTo>
                  <a:pt x="16741" y="10820"/>
                </a:lnTo>
                <a:lnTo>
                  <a:pt x="16685" y="10820"/>
                </a:lnTo>
                <a:lnTo>
                  <a:pt x="16670" y="10761"/>
                </a:lnTo>
                <a:lnTo>
                  <a:pt x="16628" y="10722"/>
                </a:lnTo>
                <a:lnTo>
                  <a:pt x="16586" y="10722"/>
                </a:lnTo>
                <a:lnTo>
                  <a:pt x="16642" y="10780"/>
                </a:lnTo>
                <a:lnTo>
                  <a:pt x="16656" y="10820"/>
                </a:lnTo>
                <a:lnTo>
                  <a:pt x="16656" y="10839"/>
                </a:lnTo>
                <a:lnTo>
                  <a:pt x="16670" y="10878"/>
                </a:lnTo>
                <a:lnTo>
                  <a:pt x="16670" y="10957"/>
                </a:lnTo>
                <a:lnTo>
                  <a:pt x="16642" y="10996"/>
                </a:lnTo>
                <a:lnTo>
                  <a:pt x="16628" y="11035"/>
                </a:lnTo>
                <a:lnTo>
                  <a:pt x="16586" y="11114"/>
                </a:lnTo>
                <a:lnTo>
                  <a:pt x="16586" y="11310"/>
                </a:lnTo>
                <a:lnTo>
                  <a:pt x="16572" y="11368"/>
                </a:lnTo>
                <a:lnTo>
                  <a:pt x="16530" y="11388"/>
                </a:lnTo>
                <a:lnTo>
                  <a:pt x="16502" y="11447"/>
                </a:lnTo>
                <a:lnTo>
                  <a:pt x="16460" y="11466"/>
                </a:lnTo>
                <a:lnTo>
                  <a:pt x="16446" y="11447"/>
                </a:lnTo>
                <a:lnTo>
                  <a:pt x="16446" y="11388"/>
                </a:lnTo>
                <a:lnTo>
                  <a:pt x="16432" y="11349"/>
                </a:lnTo>
                <a:lnTo>
                  <a:pt x="16418" y="11231"/>
                </a:lnTo>
                <a:lnTo>
                  <a:pt x="16418" y="11192"/>
                </a:lnTo>
                <a:lnTo>
                  <a:pt x="16390" y="11133"/>
                </a:lnTo>
                <a:lnTo>
                  <a:pt x="16347" y="11133"/>
                </a:lnTo>
                <a:lnTo>
                  <a:pt x="16305" y="11153"/>
                </a:lnTo>
                <a:lnTo>
                  <a:pt x="16277" y="11172"/>
                </a:lnTo>
                <a:lnTo>
                  <a:pt x="16263" y="11212"/>
                </a:lnTo>
                <a:lnTo>
                  <a:pt x="16221" y="11270"/>
                </a:lnTo>
                <a:lnTo>
                  <a:pt x="16179" y="11270"/>
                </a:lnTo>
                <a:close/>
                <a:moveTo>
                  <a:pt x="17106" y="11545"/>
                </a:moveTo>
                <a:lnTo>
                  <a:pt x="17064" y="11623"/>
                </a:lnTo>
                <a:lnTo>
                  <a:pt x="17036" y="11643"/>
                </a:lnTo>
                <a:lnTo>
                  <a:pt x="16993" y="11682"/>
                </a:lnTo>
                <a:lnTo>
                  <a:pt x="16979" y="11702"/>
                </a:lnTo>
                <a:lnTo>
                  <a:pt x="16923" y="11721"/>
                </a:lnTo>
                <a:lnTo>
                  <a:pt x="16909" y="11760"/>
                </a:lnTo>
                <a:lnTo>
                  <a:pt x="16825" y="11800"/>
                </a:lnTo>
                <a:lnTo>
                  <a:pt x="16755" y="11839"/>
                </a:lnTo>
                <a:lnTo>
                  <a:pt x="16727" y="11858"/>
                </a:lnTo>
                <a:lnTo>
                  <a:pt x="16670" y="11878"/>
                </a:lnTo>
                <a:lnTo>
                  <a:pt x="16642" y="11898"/>
                </a:lnTo>
                <a:lnTo>
                  <a:pt x="16586" y="11956"/>
                </a:lnTo>
                <a:lnTo>
                  <a:pt x="16530" y="11956"/>
                </a:lnTo>
                <a:lnTo>
                  <a:pt x="16488" y="11976"/>
                </a:lnTo>
                <a:lnTo>
                  <a:pt x="16446" y="11976"/>
                </a:lnTo>
                <a:lnTo>
                  <a:pt x="16404" y="11956"/>
                </a:lnTo>
                <a:lnTo>
                  <a:pt x="16376" y="11976"/>
                </a:lnTo>
                <a:lnTo>
                  <a:pt x="16404" y="11956"/>
                </a:lnTo>
                <a:lnTo>
                  <a:pt x="16376" y="11956"/>
                </a:lnTo>
                <a:lnTo>
                  <a:pt x="16291" y="11878"/>
                </a:lnTo>
                <a:lnTo>
                  <a:pt x="16263" y="11878"/>
                </a:lnTo>
                <a:lnTo>
                  <a:pt x="16291" y="11819"/>
                </a:lnTo>
                <a:lnTo>
                  <a:pt x="16305" y="11780"/>
                </a:lnTo>
                <a:lnTo>
                  <a:pt x="16319" y="11702"/>
                </a:lnTo>
                <a:lnTo>
                  <a:pt x="16333" y="11682"/>
                </a:lnTo>
                <a:lnTo>
                  <a:pt x="16376" y="11643"/>
                </a:lnTo>
                <a:lnTo>
                  <a:pt x="16390" y="11604"/>
                </a:lnTo>
                <a:lnTo>
                  <a:pt x="16418" y="11604"/>
                </a:lnTo>
                <a:lnTo>
                  <a:pt x="16418" y="11623"/>
                </a:lnTo>
                <a:lnTo>
                  <a:pt x="16432" y="11623"/>
                </a:lnTo>
                <a:lnTo>
                  <a:pt x="16460" y="11682"/>
                </a:lnTo>
                <a:lnTo>
                  <a:pt x="16333" y="11682"/>
                </a:lnTo>
                <a:lnTo>
                  <a:pt x="16319" y="11760"/>
                </a:lnTo>
                <a:lnTo>
                  <a:pt x="16376" y="11800"/>
                </a:lnTo>
                <a:lnTo>
                  <a:pt x="16404" y="11780"/>
                </a:lnTo>
                <a:lnTo>
                  <a:pt x="16432" y="11800"/>
                </a:lnTo>
                <a:lnTo>
                  <a:pt x="16460" y="11760"/>
                </a:lnTo>
                <a:lnTo>
                  <a:pt x="16502" y="11721"/>
                </a:lnTo>
                <a:lnTo>
                  <a:pt x="16544" y="11702"/>
                </a:lnTo>
                <a:lnTo>
                  <a:pt x="16572" y="11662"/>
                </a:lnTo>
                <a:lnTo>
                  <a:pt x="16614" y="11623"/>
                </a:lnTo>
                <a:lnTo>
                  <a:pt x="16656" y="11604"/>
                </a:lnTo>
                <a:lnTo>
                  <a:pt x="16685" y="11564"/>
                </a:lnTo>
                <a:lnTo>
                  <a:pt x="16769" y="11564"/>
                </a:lnTo>
                <a:lnTo>
                  <a:pt x="16797" y="11604"/>
                </a:lnTo>
                <a:lnTo>
                  <a:pt x="16853" y="11604"/>
                </a:lnTo>
                <a:lnTo>
                  <a:pt x="16881" y="11623"/>
                </a:lnTo>
                <a:lnTo>
                  <a:pt x="16853" y="11604"/>
                </a:lnTo>
                <a:lnTo>
                  <a:pt x="16881" y="11545"/>
                </a:lnTo>
                <a:lnTo>
                  <a:pt x="16909" y="11525"/>
                </a:lnTo>
                <a:lnTo>
                  <a:pt x="16951" y="11525"/>
                </a:lnTo>
                <a:lnTo>
                  <a:pt x="17008" y="11506"/>
                </a:lnTo>
                <a:lnTo>
                  <a:pt x="17106" y="11506"/>
                </a:lnTo>
                <a:lnTo>
                  <a:pt x="17134" y="11486"/>
                </a:lnTo>
                <a:lnTo>
                  <a:pt x="17106" y="11447"/>
                </a:lnTo>
                <a:lnTo>
                  <a:pt x="17134" y="11466"/>
                </a:lnTo>
                <a:lnTo>
                  <a:pt x="17134" y="11506"/>
                </a:lnTo>
                <a:lnTo>
                  <a:pt x="17106" y="11545"/>
                </a:lnTo>
                <a:close/>
                <a:moveTo>
                  <a:pt x="17710" y="11035"/>
                </a:moveTo>
                <a:lnTo>
                  <a:pt x="17625" y="11114"/>
                </a:lnTo>
                <a:lnTo>
                  <a:pt x="17640" y="11153"/>
                </a:lnTo>
                <a:lnTo>
                  <a:pt x="17668" y="11133"/>
                </a:lnTo>
                <a:lnTo>
                  <a:pt x="17696" y="11133"/>
                </a:lnTo>
                <a:lnTo>
                  <a:pt x="17640" y="11172"/>
                </a:lnTo>
                <a:lnTo>
                  <a:pt x="17654" y="11231"/>
                </a:lnTo>
                <a:lnTo>
                  <a:pt x="17640" y="11290"/>
                </a:lnTo>
                <a:lnTo>
                  <a:pt x="17611" y="11290"/>
                </a:lnTo>
                <a:lnTo>
                  <a:pt x="17569" y="11349"/>
                </a:lnTo>
                <a:lnTo>
                  <a:pt x="17513" y="11368"/>
                </a:lnTo>
                <a:lnTo>
                  <a:pt x="17373" y="11368"/>
                </a:lnTo>
                <a:lnTo>
                  <a:pt x="17288" y="11349"/>
                </a:lnTo>
                <a:lnTo>
                  <a:pt x="17176" y="11349"/>
                </a:lnTo>
                <a:lnTo>
                  <a:pt x="17134" y="11368"/>
                </a:lnTo>
                <a:lnTo>
                  <a:pt x="17106" y="11368"/>
                </a:lnTo>
                <a:lnTo>
                  <a:pt x="17064" y="11388"/>
                </a:lnTo>
                <a:lnTo>
                  <a:pt x="16993" y="11388"/>
                </a:lnTo>
                <a:lnTo>
                  <a:pt x="16993" y="11329"/>
                </a:lnTo>
                <a:lnTo>
                  <a:pt x="17008" y="11290"/>
                </a:lnTo>
                <a:lnTo>
                  <a:pt x="17120" y="11192"/>
                </a:lnTo>
                <a:lnTo>
                  <a:pt x="17148" y="11172"/>
                </a:lnTo>
                <a:lnTo>
                  <a:pt x="17232" y="11172"/>
                </a:lnTo>
                <a:lnTo>
                  <a:pt x="17260" y="11153"/>
                </a:lnTo>
                <a:lnTo>
                  <a:pt x="17302" y="11153"/>
                </a:lnTo>
                <a:lnTo>
                  <a:pt x="17345" y="11133"/>
                </a:lnTo>
                <a:lnTo>
                  <a:pt x="17387" y="11133"/>
                </a:lnTo>
                <a:lnTo>
                  <a:pt x="17415" y="11153"/>
                </a:lnTo>
                <a:lnTo>
                  <a:pt x="17457" y="11172"/>
                </a:lnTo>
                <a:lnTo>
                  <a:pt x="17499" y="11172"/>
                </a:lnTo>
                <a:lnTo>
                  <a:pt x="17513" y="11133"/>
                </a:lnTo>
                <a:lnTo>
                  <a:pt x="17485" y="11133"/>
                </a:lnTo>
                <a:lnTo>
                  <a:pt x="17457" y="11114"/>
                </a:lnTo>
                <a:lnTo>
                  <a:pt x="17387" y="11114"/>
                </a:lnTo>
                <a:lnTo>
                  <a:pt x="17429" y="11094"/>
                </a:lnTo>
                <a:lnTo>
                  <a:pt x="17541" y="11094"/>
                </a:lnTo>
                <a:lnTo>
                  <a:pt x="17583" y="11055"/>
                </a:lnTo>
                <a:lnTo>
                  <a:pt x="17625" y="11035"/>
                </a:lnTo>
                <a:lnTo>
                  <a:pt x="17654" y="11035"/>
                </a:lnTo>
                <a:lnTo>
                  <a:pt x="17696" y="11016"/>
                </a:lnTo>
                <a:lnTo>
                  <a:pt x="17738" y="10976"/>
                </a:lnTo>
                <a:lnTo>
                  <a:pt x="17710" y="11035"/>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9" name="Freeform 226"/>
          <p:cNvSpPr/>
          <p:nvPr/>
        </p:nvSpPr>
        <p:spPr>
          <a:xfrm>
            <a:off x="14297569" y="4957304"/>
            <a:ext cx="1808042" cy="1075052"/>
          </a:xfrm>
          <a:custGeom>
            <a:avLst/>
            <a:gdLst/>
            <a:ahLst/>
            <a:cxnLst>
              <a:cxn ang="0">
                <a:pos x="wd2" y="hd2"/>
              </a:cxn>
              <a:cxn ang="5400000">
                <a:pos x="wd2" y="hd2"/>
              </a:cxn>
              <a:cxn ang="10800000">
                <a:pos x="wd2" y="hd2"/>
              </a:cxn>
              <a:cxn ang="16200000">
                <a:pos x="wd2" y="hd2"/>
              </a:cxn>
            </a:cxnLst>
            <a:rect l="0" t="0" r="r" b="b"/>
            <a:pathLst>
              <a:path w="21600" h="21600" extrusionOk="0">
                <a:moveTo>
                  <a:pt x="3697" y="2291"/>
                </a:moveTo>
                <a:lnTo>
                  <a:pt x="3892" y="2291"/>
                </a:lnTo>
                <a:lnTo>
                  <a:pt x="3989" y="2373"/>
                </a:lnTo>
                <a:lnTo>
                  <a:pt x="4086" y="2209"/>
                </a:lnTo>
                <a:lnTo>
                  <a:pt x="4038" y="2127"/>
                </a:lnTo>
                <a:lnTo>
                  <a:pt x="3843" y="1964"/>
                </a:lnTo>
                <a:lnTo>
                  <a:pt x="3697" y="1800"/>
                </a:lnTo>
                <a:lnTo>
                  <a:pt x="3551" y="1718"/>
                </a:lnTo>
                <a:lnTo>
                  <a:pt x="3308" y="1718"/>
                </a:lnTo>
                <a:lnTo>
                  <a:pt x="3259" y="1636"/>
                </a:lnTo>
                <a:lnTo>
                  <a:pt x="3065" y="1636"/>
                </a:lnTo>
                <a:lnTo>
                  <a:pt x="2919" y="1718"/>
                </a:lnTo>
                <a:lnTo>
                  <a:pt x="2822" y="1718"/>
                </a:lnTo>
                <a:lnTo>
                  <a:pt x="2724" y="1964"/>
                </a:lnTo>
                <a:lnTo>
                  <a:pt x="2724" y="2045"/>
                </a:lnTo>
                <a:lnTo>
                  <a:pt x="2822" y="2045"/>
                </a:lnTo>
                <a:lnTo>
                  <a:pt x="3016" y="2209"/>
                </a:lnTo>
                <a:lnTo>
                  <a:pt x="3114" y="2373"/>
                </a:lnTo>
                <a:lnTo>
                  <a:pt x="3308" y="2373"/>
                </a:lnTo>
                <a:lnTo>
                  <a:pt x="3357" y="2455"/>
                </a:lnTo>
                <a:lnTo>
                  <a:pt x="3551" y="2373"/>
                </a:lnTo>
                <a:lnTo>
                  <a:pt x="3600" y="2373"/>
                </a:lnTo>
                <a:lnTo>
                  <a:pt x="3697" y="2291"/>
                </a:lnTo>
                <a:close/>
                <a:moveTo>
                  <a:pt x="8270" y="1718"/>
                </a:moveTo>
                <a:lnTo>
                  <a:pt x="8465" y="1718"/>
                </a:lnTo>
                <a:lnTo>
                  <a:pt x="8611" y="1800"/>
                </a:lnTo>
                <a:lnTo>
                  <a:pt x="8708" y="1718"/>
                </a:lnTo>
                <a:lnTo>
                  <a:pt x="8854" y="1718"/>
                </a:lnTo>
                <a:lnTo>
                  <a:pt x="8951" y="1800"/>
                </a:lnTo>
                <a:lnTo>
                  <a:pt x="9049" y="1964"/>
                </a:lnTo>
                <a:lnTo>
                  <a:pt x="9243" y="1800"/>
                </a:lnTo>
                <a:lnTo>
                  <a:pt x="9341" y="1636"/>
                </a:lnTo>
                <a:lnTo>
                  <a:pt x="9341" y="1473"/>
                </a:lnTo>
                <a:lnTo>
                  <a:pt x="9146" y="1309"/>
                </a:lnTo>
                <a:lnTo>
                  <a:pt x="9049" y="1064"/>
                </a:lnTo>
                <a:lnTo>
                  <a:pt x="8757" y="1064"/>
                </a:lnTo>
                <a:lnTo>
                  <a:pt x="8659" y="982"/>
                </a:lnTo>
                <a:lnTo>
                  <a:pt x="8514" y="818"/>
                </a:lnTo>
                <a:lnTo>
                  <a:pt x="8708" y="818"/>
                </a:lnTo>
                <a:lnTo>
                  <a:pt x="8854" y="736"/>
                </a:lnTo>
                <a:lnTo>
                  <a:pt x="8465" y="736"/>
                </a:lnTo>
                <a:lnTo>
                  <a:pt x="8319" y="573"/>
                </a:lnTo>
                <a:lnTo>
                  <a:pt x="8270" y="327"/>
                </a:lnTo>
                <a:lnTo>
                  <a:pt x="8076" y="327"/>
                </a:lnTo>
                <a:lnTo>
                  <a:pt x="7930" y="164"/>
                </a:lnTo>
                <a:lnTo>
                  <a:pt x="7784" y="164"/>
                </a:lnTo>
                <a:lnTo>
                  <a:pt x="7686" y="82"/>
                </a:lnTo>
                <a:lnTo>
                  <a:pt x="7200" y="82"/>
                </a:lnTo>
                <a:lnTo>
                  <a:pt x="7151" y="245"/>
                </a:lnTo>
                <a:lnTo>
                  <a:pt x="6908" y="245"/>
                </a:lnTo>
                <a:lnTo>
                  <a:pt x="6811" y="164"/>
                </a:lnTo>
                <a:lnTo>
                  <a:pt x="6616" y="164"/>
                </a:lnTo>
                <a:lnTo>
                  <a:pt x="6422" y="0"/>
                </a:lnTo>
                <a:lnTo>
                  <a:pt x="6324" y="82"/>
                </a:lnTo>
                <a:lnTo>
                  <a:pt x="6178" y="0"/>
                </a:lnTo>
                <a:lnTo>
                  <a:pt x="6032" y="164"/>
                </a:lnTo>
                <a:lnTo>
                  <a:pt x="6081" y="327"/>
                </a:lnTo>
                <a:lnTo>
                  <a:pt x="6178" y="327"/>
                </a:lnTo>
                <a:lnTo>
                  <a:pt x="6373" y="409"/>
                </a:lnTo>
                <a:lnTo>
                  <a:pt x="6470" y="573"/>
                </a:lnTo>
                <a:lnTo>
                  <a:pt x="6422" y="818"/>
                </a:lnTo>
                <a:lnTo>
                  <a:pt x="6422" y="900"/>
                </a:lnTo>
                <a:lnTo>
                  <a:pt x="6470" y="982"/>
                </a:lnTo>
                <a:lnTo>
                  <a:pt x="6519" y="1227"/>
                </a:lnTo>
                <a:lnTo>
                  <a:pt x="6616" y="1391"/>
                </a:lnTo>
                <a:lnTo>
                  <a:pt x="6665" y="1636"/>
                </a:lnTo>
                <a:lnTo>
                  <a:pt x="6568" y="1636"/>
                </a:lnTo>
                <a:lnTo>
                  <a:pt x="6470" y="1718"/>
                </a:lnTo>
                <a:lnTo>
                  <a:pt x="6178" y="1718"/>
                </a:lnTo>
                <a:lnTo>
                  <a:pt x="6081" y="1636"/>
                </a:lnTo>
                <a:lnTo>
                  <a:pt x="5984" y="1636"/>
                </a:lnTo>
                <a:lnTo>
                  <a:pt x="5789" y="1555"/>
                </a:lnTo>
                <a:lnTo>
                  <a:pt x="5692" y="1555"/>
                </a:lnTo>
                <a:lnTo>
                  <a:pt x="5546" y="1473"/>
                </a:lnTo>
                <a:lnTo>
                  <a:pt x="5497" y="1473"/>
                </a:lnTo>
                <a:lnTo>
                  <a:pt x="5303" y="1636"/>
                </a:lnTo>
                <a:lnTo>
                  <a:pt x="5303" y="1800"/>
                </a:lnTo>
                <a:lnTo>
                  <a:pt x="5400" y="1964"/>
                </a:lnTo>
                <a:lnTo>
                  <a:pt x="5595" y="2045"/>
                </a:lnTo>
                <a:lnTo>
                  <a:pt x="5692" y="2209"/>
                </a:lnTo>
                <a:lnTo>
                  <a:pt x="5741" y="2127"/>
                </a:lnTo>
                <a:lnTo>
                  <a:pt x="5838" y="2045"/>
                </a:lnTo>
                <a:lnTo>
                  <a:pt x="5984" y="1964"/>
                </a:lnTo>
                <a:lnTo>
                  <a:pt x="6032" y="2045"/>
                </a:lnTo>
                <a:lnTo>
                  <a:pt x="6957" y="2045"/>
                </a:lnTo>
                <a:lnTo>
                  <a:pt x="7054" y="2209"/>
                </a:lnTo>
                <a:lnTo>
                  <a:pt x="7200" y="2291"/>
                </a:lnTo>
                <a:lnTo>
                  <a:pt x="7249" y="2618"/>
                </a:lnTo>
                <a:lnTo>
                  <a:pt x="7395" y="2618"/>
                </a:lnTo>
                <a:lnTo>
                  <a:pt x="7443" y="2373"/>
                </a:lnTo>
                <a:lnTo>
                  <a:pt x="7589" y="2127"/>
                </a:lnTo>
                <a:lnTo>
                  <a:pt x="7589" y="1964"/>
                </a:lnTo>
                <a:lnTo>
                  <a:pt x="7638" y="1964"/>
                </a:lnTo>
                <a:lnTo>
                  <a:pt x="7735" y="1800"/>
                </a:lnTo>
                <a:lnTo>
                  <a:pt x="7881" y="1964"/>
                </a:lnTo>
                <a:lnTo>
                  <a:pt x="8027" y="2045"/>
                </a:lnTo>
                <a:lnTo>
                  <a:pt x="8173" y="2045"/>
                </a:lnTo>
                <a:lnTo>
                  <a:pt x="8270" y="1718"/>
                </a:lnTo>
                <a:close/>
                <a:moveTo>
                  <a:pt x="0" y="13418"/>
                </a:moveTo>
                <a:lnTo>
                  <a:pt x="97" y="13336"/>
                </a:lnTo>
                <a:lnTo>
                  <a:pt x="0" y="13336"/>
                </a:lnTo>
                <a:lnTo>
                  <a:pt x="0" y="13418"/>
                </a:lnTo>
                <a:close/>
                <a:moveTo>
                  <a:pt x="21600" y="21518"/>
                </a:moveTo>
                <a:lnTo>
                  <a:pt x="21600" y="21600"/>
                </a:lnTo>
                <a:lnTo>
                  <a:pt x="21600" y="21518"/>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100" name="Freeform 227"/>
          <p:cNvSpPr/>
          <p:nvPr/>
        </p:nvSpPr>
        <p:spPr>
          <a:xfrm>
            <a:off x="14159116" y="4765913"/>
            <a:ext cx="602681" cy="195464"/>
          </a:xfrm>
          <a:custGeom>
            <a:avLst/>
            <a:gdLst/>
            <a:ahLst/>
            <a:cxnLst>
              <a:cxn ang="0">
                <a:pos x="wd2" y="hd2"/>
              </a:cxn>
              <a:cxn ang="5400000">
                <a:pos x="wd2" y="hd2"/>
              </a:cxn>
              <a:cxn ang="10800000">
                <a:pos x="wd2" y="hd2"/>
              </a:cxn>
              <a:cxn ang="16200000">
                <a:pos x="wd2" y="hd2"/>
              </a:cxn>
            </a:cxnLst>
            <a:rect l="0" t="0" r="r" b="b"/>
            <a:pathLst>
              <a:path w="21600" h="21600" extrusionOk="0">
                <a:moveTo>
                  <a:pt x="14595" y="20700"/>
                </a:moveTo>
                <a:lnTo>
                  <a:pt x="14595" y="21600"/>
                </a:lnTo>
                <a:lnTo>
                  <a:pt x="15762" y="21600"/>
                </a:lnTo>
                <a:lnTo>
                  <a:pt x="16200" y="21150"/>
                </a:lnTo>
                <a:lnTo>
                  <a:pt x="18243" y="21150"/>
                </a:lnTo>
                <a:lnTo>
                  <a:pt x="18535" y="21600"/>
                </a:lnTo>
                <a:lnTo>
                  <a:pt x="19411" y="21600"/>
                </a:lnTo>
                <a:lnTo>
                  <a:pt x="19411" y="20700"/>
                </a:lnTo>
                <a:lnTo>
                  <a:pt x="19557" y="20700"/>
                </a:lnTo>
                <a:lnTo>
                  <a:pt x="19557" y="21600"/>
                </a:lnTo>
                <a:lnTo>
                  <a:pt x="19703" y="21600"/>
                </a:lnTo>
                <a:lnTo>
                  <a:pt x="19995" y="20700"/>
                </a:lnTo>
                <a:lnTo>
                  <a:pt x="21162" y="20700"/>
                </a:lnTo>
                <a:lnTo>
                  <a:pt x="21600" y="18900"/>
                </a:lnTo>
                <a:lnTo>
                  <a:pt x="21016" y="18900"/>
                </a:lnTo>
                <a:lnTo>
                  <a:pt x="20724" y="18450"/>
                </a:lnTo>
                <a:lnTo>
                  <a:pt x="20432" y="17550"/>
                </a:lnTo>
                <a:lnTo>
                  <a:pt x="20432" y="17100"/>
                </a:lnTo>
                <a:lnTo>
                  <a:pt x="19849" y="16650"/>
                </a:lnTo>
                <a:lnTo>
                  <a:pt x="19557" y="16650"/>
                </a:lnTo>
                <a:lnTo>
                  <a:pt x="19411" y="16200"/>
                </a:lnTo>
                <a:lnTo>
                  <a:pt x="19119" y="16200"/>
                </a:lnTo>
                <a:lnTo>
                  <a:pt x="18535" y="16650"/>
                </a:lnTo>
                <a:lnTo>
                  <a:pt x="18243" y="16200"/>
                </a:lnTo>
                <a:lnTo>
                  <a:pt x="18389" y="14850"/>
                </a:lnTo>
                <a:lnTo>
                  <a:pt x="18535" y="14850"/>
                </a:lnTo>
                <a:lnTo>
                  <a:pt x="18389" y="13500"/>
                </a:lnTo>
                <a:lnTo>
                  <a:pt x="17951" y="13500"/>
                </a:lnTo>
                <a:lnTo>
                  <a:pt x="17514" y="13950"/>
                </a:lnTo>
                <a:lnTo>
                  <a:pt x="17076" y="13050"/>
                </a:lnTo>
                <a:lnTo>
                  <a:pt x="17076" y="12600"/>
                </a:lnTo>
                <a:lnTo>
                  <a:pt x="16784" y="12600"/>
                </a:lnTo>
                <a:lnTo>
                  <a:pt x="15908" y="11250"/>
                </a:lnTo>
                <a:lnTo>
                  <a:pt x="15762" y="10800"/>
                </a:lnTo>
                <a:lnTo>
                  <a:pt x="15470" y="11250"/>
                </a:lnTo>
                <a:lnTo>
                  <a:pt x="15324" y="10800"/>
                </a:lnTo>
                <a:lnTo>
                  <a:pt x="15032" y="10350"/>
                </a:lnTo>
                <a:lnTo>
                  <a:pt x="15470" y="10800"/>
                </a:lnTo>
                <a:lnTo>
                  <a:pt x="15032" y="9450"/>
                </a:lnTo>
                <a:lnTo>
                  <a:pt x="14449" y="9450"/>
                </a:lnTo>
                <a:lnTo>
                  <a:pt x="14011" y="8550"/>
                </a:lnTo>
                <a:lnTo>
                  <a:pt x="13573" y="7200"/>
                </a:lnTo>
                <a:lnTo>
                  <a:pt x="13427" y="7200"/>
                </a:lnTo>
                <a:lnTo>
                  <a:pt x="12551" y="5850"/>
                </a:lnTo>
                <a:lnTo>
                  <a:pt x="12259" y="5850"/>
                </a:lnTo>
                <a:lnTo>
                  <a:pt x="11968" y="5400"/>
                </a:lnTo>
                <a:lnTo>
                  <a:pt x="11530" y="5400"/>
                </a:lnTo>
                <a:lnTo>
                  <a:pt x="10946" y="4950"/>
                </a:lnTo>
                <a:lnTo>
                  <a:pt x="10800" y="4950"/>
                </a:lnTo>
                <a:lnTo>
                  <a:pt x="10508" y="3150"/>
                </a:lnTo>
                <a:lnTo>
                  <a:pt x="10070" y="2250"/>
                </a:lnTo>
                <a:lnTo>
                  <a:pt x="9778" y="1800"/>
                </a:lnTo>
                <a:lnTo>
                  <a:pt x="9049" y="1800"/>
                </a:lnTo>
                <a:lnTo>
                  <a:pt x="8611" y="1350"/>
                </a:lnTo>
                <a:lnTo>
                  <a:pt x="8319" y="900"/>
                </a:lnTo>
                <a:lnTo>
                  <a:pt x="7881" y="1350"/>
                </a:lnTo>
                <a:lnTo>
                  <a:pt x="7443" y="0"/>
                </a:lnTo>
                <a:lnTo>
                  <a:pt x="7005" y="900"/>
                </a:lnTo>
                <a:lnTo>
                  <a:pt x="6859" y="900"/>
                </a:lnTo>
                <a:lnTo>
                  <a:pt x="6568" y="0"/>
                </a:lnTo>
                <a:lnTo>
                  <a:pt x="5254" y="0"/>
                </a:lnTo>
                <a:lnTo>
                  <a:pt x="4670" y="1350"/>
                </a:lnTo>
                <a:lnTo>
                  <a:pt x="4378" y="1350"/>
                </a:lnTo>
                <a:lnTo>
                  <a:pt x="3795" y="1800"/>
                </a:lnTo>
                <a:lnTo>
                  <a:pt x="3649" y="1350"/>
                </a:lnTo>
                <a:lnTo>
                  <a:pt x="3065" y="2250"/>
                </a:lnTo>
                <a:lnTo>
                  <a:pt x="2481" y="2700"/>
                </a:lnTo>
                <a:lnTo>
                  <a:pt x="2189" y="2700"/>
                </a:lnTo>
                <a:lnTo>
                  <a:pt x="1897" y="3600"/>
                </a:lnTo>
                <a:lnTo>
                  <a:pt x="1314" y="4050"/>
                </a:lnTo>
                <a:lnTo>
                  <a:pt x="1022" y="5400"/>
                </a:lnTo>
                <a:lnTo>
                  <a:pt x="876" y="6300"/>
                </a:lnTo>
                <a:lnTo>
                  <a:pt x="1168" y="7650"/>
                </a:lnTo>
                <a:lnTo>
                  <a:pt x="730" y="7650"/>
                </a:lnTo>
                <a:lnTo>
                  <a:pt x="438" y="8550"/>
                </a:lnTo>
                <a:lnTo>
                  <a:pt x="0" y="9000"/>
                </a:lnTo>
                <a:lnTo>
                  <a:pt x="292" y="9000"/>
                </a:lnTo>
                <a:lnTo>
                  <a:pt x="730" y="8550"/>
                </a:lnTo>
                <a:lnTo>
                  <a:pt x="1022" y="9000"/>
                </a:lnTo>
                <a:lnTo>
                  <a:pt x="1314" y="8550"/>
                </a:lnTo>
                <a:lnTo>
                  <a:pt x="1897" y="7200"/>
                </a:lnTo>
                <a:lnTo>
                  <a:pt x="2189" y="6750"/>
                </a:lnTo>
                <a:lnTo>
                  <a:pt x="2773" y="6750"/>
                </a:lnTo>
                <a:lnTo>
                  <a:pt x="3211" y="6300"/>
                </a:lnTo>
                <a:lnTo>
                  <a:pt x="3503" y="5850"/>
                </a:lnTo>
                <a:lnTo>
                  <a:pt x="3795" y="4050"/>
                </a:lnTo>
                <a:lnTo>
                  <a:pt x="4232" y="3600"/>
                </a:lnTo>
                <a:lnTo>
                  <a:pt x="4378" y="3150"/>
                </a:lnTo>
                <a:lnTo>
                  <a:pt x="4816" y="3600"/>
                </a:lnTo>
                <a:lnTo>
                  <a:pt x="6130" y="3600"/>
                </a:lnTo>
                <a:lnTo>
                  <a:pt x="6568" y="4050"/>
                </a:lnTo>
                <a:lnTo>
                  <a:pt x="6130" y="5400"/>
                </a:lnTo>
                <a:lnTo>
                  <a:pt x="5838" y="5850"/>
                </a:lnTo>
                <a:lnTo>
                  <a:pt x="6130" y="6750"/>
                </a:lnTo>
                <a:lnTo>
                  <a:pt x="7005" y="6750"/>
                </a:lnTo>
                <a:lnTo>
                  <a:pt x="7297" y="7650"/>
                </a:lnTo>
                <a:lnTo>
                  <a:pt x="7443" y="6300"/>
                </a:lnTo>
                <a:lnTo>
                  <a:pt x="7881" y="7650"/>
                </a:lnTo>
                <a:lnTo>
                  <a:pt x="8611" y="7650"/>
                </a:lnTo>
                <a:lnTo>
                  <a:pt x="8611" y="7200"/>
                </a:lnTo>
                <a:lnTo>
                  <a:pt x="8757" y="7200"/>
                </a:lnTo>
                <a:lnTo>
                  <a:pt x="8757" y="6750"/>
                </a:lnTo>
                <a:lnTo>
                  <a:pt x="9049" y="7650"/>
                </a:lnTo>
                <a:lnTo>
                  <a:pt x="9195" y="8550"/>
                </a:lnTo>
                <a:lnTo>
                  <a:pt x="9632" y="9000"/>
                </a:lnTo>
                <a:lnTo>
                  <a:pt x="9632" y="9450"/>
                </a:lnTo>
                <a:lnTo>
                  <a:pt x="9778" y="9900"/>
                </a:lnTo>
                <a:lnTo>
                  <a:pt x="9778" y="9450"/>
                </a:lnTo>
                <a:lnTo>
                  <a:pt x="9778" y="9900"/>
                </a:lnTo>
                <a:lnTo>
                  <a:pt x="10362" y="9900"/>
                </a:lnTo>
                <a:lnTo>
                  <a:pt x="10654" y="10350"/>
                </a:lnTo>
                <a:lnTo>
                  <a:pt x="11092" y="10350"/>
                </a:lnTo>
                <a:lnTo>
                  <a:pt x="11530" y="10800"/>
                </a:lnTo>
                <a:lnTo>
                  <a:pt x="11822" y="10350"/>
                </a:lnTo>
                <a:lnTo>
                  <a:pt x="12405" y="10350"/>
                </a:lnTo>
                <a:lnTo>
                  <a:pt x="12405" y="10800"/>
                </a:lnTo>
                <a:lnTo>
                  <a:pt x="12989" y="14400"/>
                </a:lnTo>
                <a:lnTo>
                  <a:pt x="13719" y="16650"/>
                </a:lnTo>
                <a:lnTo>
                  <a:pt x="14157" y="16200"/>
                </a:lnTo>
                <a:lnTo>
                  <a:pt x="14303" y="16650"/>
                </a:lnTo>
                <a:lnTo>
                  <a:pt x="14741" y="16650"/>
                </a:lnTo>
                <a:lnTo>
                  <a:pt x="15032" y="16200"/>
                </a:lnTo>
                <a:lnTo>
                  <a:pt x="15324" y="17550"/>
                </a:lnTo>
                <a:lnTo>
                  <a:pt x="15616" y="17550"/>
                </a:lnTo>
                <a:lnTo>
                  <a:pt x="15616" y="18450"/>
                </a:lnTo>
                <a:lnTo>
                  <a:pt x="15470" y="18900"/>
                </a:lnTo>
                <a:lnTo>
                  <a:pt x="15032" y="19350"/>
                </a:lnTo>
                <a:lnTo>
                  <a:pt x="14886" y="19350"/>
                </a:lnTo>
                <a:lnTo>
                  <a:pt x="14595" y="20700"/>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pic>
        <p:nvPicPr>
          <p:cNvPr id="101" name="pin (1).png" descr="pin (1).png"/>
          <p:cNvPicPr>
            <a:picLocks noChangeAspect="1"/>
          </p:cNvPicPr>
          <p:nvPr/>
        </p:nvPicPr>
        <p:blipFill>
          <a:blip r:embed="rId3"/>
          <a:srcRect l="25183" r="25183"/>
          <a:stretch>
            <a:fillRect/>
          </a:stretch>
        </p:blipFill>
        <p:spPr>
          <a:xfrm>
            <a:off x="14507834" y="7165939"/>
            <a:ext cx="199811" cy="402566"/>
          </a:xfrm>
          <a:prstGeom prst="rect">
            <a:avLst/>
          </a:prstGeom>
          <a:ln w="12700">
            <a:miter lim="400000"/>
          </a:ln>
        </p:spPr>
      </p:pic>
      <p:pic>
        <p:nvPicPr>
          <p:cNvPr id="102" name="pin (1).png" descr="pin (1).png"/>
          <p:cNvPicPr>
            <a:picLocks noChangeAspect="1"/>
          </p:cNvPicPr>
          <p:nvPr/>
        </p:nvPicPr>
        <p:blipFill>
          <a:blip r:embed="rId3"/>
          <a:srcRect l="25183" r="25183"/>
          <a:stretch>
            <a:fillRect/>
          </a:stretch>
        </p:blipFill>
        <p:spPr>
          <a:xfrm>
            <a:off x="13607297" y="5558480"/>
            <a:ext cx="199811" cy="402566"/>
          </a:xfrm>
          <a:prstGeom prst="rect">
            <a:avLst/>
          </a:prstGeom>
          <a:ln w="12700">
            <a:miter lim="400000"/>
          </a:ln>
        </p:spPr>
      </p:pic>
      <p:pic>
        <p:nvPicPr>
          <p:cNvPr id="103" name="pin (1).png" descr="pin (1).png"/>
          <p:cNvPicPr>
            <a:picLocks noChangeAspect="1"/>
          </p:cNvPicPr>
          <p:nvPr/>
        </p:nvPicPr>
        <p:blipFill>
          <a:blip r:embed="rId3"/>
          <a:srcRect l="25183" r="25183"/>
          <a:stretch>
            <a:fillRect/>
          </a:stretch>
        </p:blipFill>
        <p:spPr>
          <a:xfrm>
            <a:off x="13337471" y="5263724"/>
            <a:ext cx="199811" cy="402566"/>
          </a:xfrm>
          <a:prstGeom prst="rect">
            <a:avLst/>
          </a:prstGeom>
          <a:ln w="12700">
            <a:miter lim="400000"/>
          </a:ln>
        </p:spPr>
      </p:pic>
      <p:pic>
        <p:nvPicPr>
          <p:cNvPr id="104" name="pin (1).png" descr="pin (1).png"/>
          <p:cNvPicPr>
            <a:picLocks noChangeAspect="1"/>
          </p:cNvPicPr>
          <p:nvPr/>
        </p:nvPicPr>
        <p:blipFill>
          <a:blip r:embed="rId3"/>
          <a:srcRect l="25183" r="25183"/>
          <a:stretch>
            <a:fillRect/>
          </a:stretch>
        </p:blipFill>
        <p:spPr>
          <a:xfrm>
            <a:off x="12921831" y="4946345"/>
            <a:ext cx="199809" cy="402566"/>
          </a:xfrm>
          <a:prstGeom prst="rect">
            <a:avLst/>
          </a:prstGeom>
          <a:ln w="12700">
            <a:miter lim="400000"/>
          </a:ln>
        </p:spPr>
      </p:pic>
      <p:pic>
        <p:nvPicPr>
          <p:cNvPr id="105" name="pin (1).png" descr="pin (1).png"/>
          <p:cNvPicPr>
            <a:picLocks noChangeAspect="1"/>
          </p:cNvPicPr>
          <p:nvPr/>
        </p:nvPicPr>
        <p:blipFill>
          <a:blip r:embed="rId3"/>
          <a:srcRect l="25183" r="25183"/>
          <a:stretch>
            <a:fillRect/>
          </a:stretch>
        </p:blipFill>
        <p:spPr>
          <a:xfrm>
            <a:off x="12022010" y="4446182"/>
            <a:ext cx="199811" cy="402566"/>
          </a:xfrm>
          <a:prstGeom prst="rect">
            <a:avLst/>
          </a:prstGeom>
          <a:ln w="12700">
            <a:miter lim="400000"/>
          </a:ln>
        </p:spPr>
      </p:pic>
      <p:sp>
        <p:nvSpPr>
          <p:cNvPr id="106" name="Shape"/>
          <p:cNvSpPr/>
          <p:nvPr/>
        </p:nvSpPr>
        <p:spPr>
          <a:xfrm>
            <a:off x="15579883" y="645457"/>
            <a:ext cx="11222834" cy="7359851"/>
          </a:xfrm>
          <a:custGeom>
            <a:avLst/>
            <a:gdLst/>
            <a:ahLst/>
            <a:cxnLst>
              <a:cxn ang="0">
                <a:pos x="wd2" y="hd2"/>
              </a:cxn>
              <a:cxn ang="5400000">
                <a:pos x="wd2" y="hd2"/>
              </a:cxn>
              <a:cxn ang="10800000">
                <a:pos x="wd2" y="hd2"/>
              </a:cxn>
              <a:cxn ang="16200000">
                <a:pos x="wd2" y="hd2"/>
              </a:cxn>
            </a:cxnLst>
            <a:rect l="0" t="0" r="r" b="b"/>
            <a:pathLst>
              <a:path w="21600" h="21600" extrusionOk="0">
                <a:moveTo>
                  <a:pt x="12608" y="0"/>
                </a:moveTo>
                <a:lnTo>
                  <a:pt x="12539" y="47"/>
                </a:lnTo>
                <a:lnTo>
                  <a:pt x="12524" y="23"/>
                </a:lnTo>
                <a:lnTo>
                  <a:pt x="12479" y="70"/>
                </a:lnTo>
                <a:lnTo>
                  <a:pt x="12456" y="80"/>
                </a:lnTo>
                <a:lnTo>
                  <a:pt x="12410" y="115"/>
                </a:lnTo>
                <a:lnTo>
                  <a:pt x="12395" y="115"/>
                </a:lnTo>
                <a:lnTo>
                  <a:pt x="12395" y="150"/>
                </a:lnTo>
                <a:lnTo>
                  <a:pt x="12380" y="162"/>
                </a:lnTo>
                <a:lnTo>
                  <a:pt x="12342" y="197"/>
                </a:lnTo>
                <a:lnTo>
                  <a:pt x="12334" y="243"/>
                </a:lnTo>
                <a:lnTo>
                  <a:pt x="12311" y="255"/>
                </a:lnTo>
                <a:lnTo>
                  <a:pt x="12288" y="278"/>
                </a:lnTo>
                <a:lnTo>
                  <a:pt x="12311" y="313"/>
                </a:lnTo>
                <a:lnTo>
                  <a:pt x="12327" y="313"/>
                </a:lnTo>
                <a:lnTo>
                  <a:pt x="12319" y="358"/>
                </a:lnTo>
                <a:lnTo>
                  <a:pt x="12319" y="383"/>
                </a:lnTo>
                <a:lnTo>
                  <a:pt x="12342" y="405"/>
                </a:lnTo>
                <a:lnTo>
                  <a:pt x="12374" y="418"/>
                </a:lnTo>
                <a:lnTo>
                  <a:pt x="12319" y="418"/>
                </a:lnTo>
                <a:lnTo>
                  <a:pt x="12304" y="405"/>
                </a:lnTo>
                <a:lnTo>
                  <a:pt x="12228" y="418"/>
                </a:lnTo>
                <a:lnTo>
                  <a:pt x="12206" y="405"/>
                </a:lnTo>
                <a:lnTo>
                  <a:pt x="12144" y="418"/>
                </a:lnTo>
                <a:lnTo>
                  <a:pt x="12122" y="405"/>
                </a:lnTo>
                <a:lnTo>
                  <a:pt x="12099" y="405"/>
                </a:lnTo>
                <a:lnTo>
                  <a:pt x="12099" y="440"/>
                </a:lnTo>
                <a:lnTo>
                  <a:pt x="12144" y="486"/>
                </a:lnTo>
                <a:lnTo>
                  <a:pt x="12160" y="486"/>
                </a:lnTo>
                <a:lnTo>
                  <a:pt x="12190" y="556"/>
                </a:lnTo>
                <a:lnTo>
                  <a:pt x="12160" y="556"/>
                </a:lnTo>
                <a:lnTo>
                  <a:pt x="12160" y="521"/>
                </a:lnTo>
                <a:lnTo>
                  <a:pt x="12122" y="545"/>
                </a:lnTo>
                <a:lnTo>
                  <a:pt x="12099" y="498"/>
                </a:lnTo>
                <a:lnTo>
                  <a:pt x="12083" y="510"/>
                </a:lnTo>
                <a:lnTo>
                  <a:pt x="12068" y="498"/>
                </a:lnTo>
                <a:lnTo>
                  <a:pt x="12045" y="510"/>
                </a:lnTo>
                <a:lnTo>
                  <a:pt x="12001" y="521"/>
                </a:lnTo>
                <a:lnTo>
                  <a:pt x="12016" y="545"/>
                </a:lnTo>
                <a:lnTo>
                  <a:pt x="12001" y="556"/>
                </a:lnTo>
                <a:lnTo>
                  <a:pt x="11955" y="556"/>
                </a:lnTo>
                <a:lnTo>
                  <a:pt x="11985" y="568"/>
                </a:lnTo>
                <a:lnTo>
                  <a:pt x="11940" y="578"/>
                </a:lnTo>
                <a:lnTo>
                  <a:pt x="11917" y="591"/>
                </a:lnTo>
                <a:lnTo>
                  <a:pt x="11932" y="568"/>
                </a:lnTo>
                <a:lnTo>
                  <a:pt x="11901" y="578"/>
                </a:lnTo>
                <a:lnTo>
                  <a:pt x="11886" y="591"/>
                </a:lnTo>
                <a:lnTo>
                  <a:pt x="11840" y="613"/>
                </a:lnTo>
                <a:lnTo>
                  <a:pt x="11863" y="578"/>
                </a:lnTo>
                <a:lnTo>
                  <a:pt x="11833" y="568"/>
                </a:lnTo>
                <a:lnTo>
                  <a:pt x="11817" y="591"/>
                </a:lnTo>
                <a:lnTo>
                  <a:pt x="11796" y="591"/>
                </a:lnTo>
                <a:lnTo>
                  <a:pt x="11750" y="613"/>
                </a:lnTo>
                <a:lnTo>
                  <a:pt x="11796" y="556"/>
                </a:lnTo>
                <a:lnTo>
                  <a:pt x="11773" y="521"/>
                </a:lnTo>
                <a:lnTo>
                  <a:pt x="11735" y="521"/>
                </a:lnTo>
                <a:lnTo>
                  <a:pt x="11712" y="545"/>
                </a:lnTo>
                <a:lnTo>
                  <a:pt x="11689" y="545"/>
                </a:lnTo>
                <a:lnTo>
                  <a:pt x="11643" y="521"/>
                </a:lnTo>
                <a:lnTo>
                  <a:pt x="11643" y="556"/>
                </a:lnTo>
                <a:lnTo>
                  <a:pt x="11620" y="545"/>
                </a:lnTo>
                <a:lnTo>
                  <a:pt x="11552" y="545"/>
                </a:lnTo>
                <a:lnTo>
                  <a:pt x="11575" y="556"/>
                </a:lnTo>
                <a:lnTo>
                  <a:pt x="11560" y="568"/>
                </a:lnTo>
                <a:lnTo>
                  <a:pt x="11514" y="556"/>
                </a:lnTo>
                <a:lnTo>
                  <a:pt x="11491" y="545"/>
                </a:lnTo>
                <a:lnTo>
                  <a:pt x="11476" y="556"/>
                </a:lnTo>
                <a:lnTo>
                  <a:pt x="11461" y="591"/>
                </a:lnTo>
                <a:lnTo>
                  <a:pt x="11484" y="603"/>
                </a:lnTo>
                <a:lnTo>
                  <a:pt x="11507" y="578"/>
                </a:lnTo>
                <a:lnTo>
                  <a:pt x="11514" y="613"/>
                </a:lnTo>
                <a:lnTo>
                  <a:pt x="11530" y="591"/>
                </a:lnTo>
                <a:lnTo>
                  <a:pt x="11552" y="603"/>
                </a:lnTo>
                <a:lnTo>
                  <a:pt x="11597" y="591"/>
                </a:lnTo>
                <a:lnTo>
                  <a:pt x="11507" y="638"/>
                </a:lnTo>
                <a:lnTo>
                  <a:pt x="11385" y="660"/>
                </a:lnTo>
                <a:lnTo>
                  <a:pt x="11347" y="660"/>
                </a:lnTo>
                <a:lnTo>
                  <a:pt x="11332" y="695"/>
                </a:lnTo>
                <a:lnTo>
                  <a:pt x="11309" y="683"/>
                </a:lnTo>
                <a:lnTo>
                  <a:pt x="11271" y="695"/>
                </a:lnTo>
                <a:lnTo>
                  <a:pt x="11248" y="683"/>
                </a:lnTo>
                <a:lnTo>
                  <a:pt x="11225" y="695"/>
                </a:lnTo>
                <a:lnTo>
                  <a:pt x="11164" y="706"/>
                </a:lnTo>
                <a:lnTo>
                  <a:pt x="11164" y="741"/>
                </a:lnTo>
                <a:lnTo>
                  <a:pt x="11149" y="741"/>
                </a:lnTo>
                <a:lnTo>
                  <a:pt x="11120" y="753"/>
                </a:lnTo>
                <a:lnTo>
                  <a:pt x="11059" y="753"/>
                </a:lnTo>
                <a:lnTo>
                  <a:pt x="11020" y="798"/>
                </a:lnTo>
                <a:lnTo>
                  <a:pt x="10990" y="811"/>
                </a:lnTo>
                <a:lnTo>
                  <a:pt x="10975" y="858"/>
                </a:lnTo>
                <a:lnTo>
                  <a:pt x="10952" y="868"/>
                </a:lnTo>
                <a:lnTo>
                  <a:pt x="10861" y="846"/>
                </a:lnTo>
                <a:lnTo>
                  <a:pt x="10846" y="858"/>
                </a:lnTo>
                <a:lnTo>
                  <a:pt x="10854" y="868"/>
                </a:lnTo>
                <a:lnTo>
                  <a:pt x="10899" y="881"/>
                </a:lnTo>
                <a:lnTo>
                  <a:pt x="10921" y="881"/>
                </a:lnTo>
                <a:lnTo>
                  <a:pt x="10915" y="916"/>
                </a:lnTo>
                <a:lnTo>
                  <a:pt x="10892" y="891"/>
                </a:lnTo>
                <a:lnTo>
                  <a:pt x="10869" y="891"/>
                </a:lnTo>
                <a:lnTo>
                  <a:pt x="10892" y="903"/>
                </a:lnTo>
                <a:lnTo>
                  <a:pt x="10869" y="938"/>
                </a:lnTo>
                <a:lnTo>
                  <a:pt x="10861" y="961"/>
                </a:lnTo>
                <a:lnTo>
                  <a:pt x="10838" y="973"/>
                </a:lnTo>
                <a:lnTo>
                  <a:pt x="10846" y="1008"/>
                </a:lnTo>
                <a:lnTo>
                  <a:pt x="10823" y="1008"/>
                </a:lnTo>
                <a:lnTo>
                  <a:pt x="10800" y="984"/>
                </a:lnTo>
                <a:lnTo>
                  <a:pt x="10785" y="984"/>
                </a:lnTo>
                <a:lnTo>
                  <a:pt x="10770" y="961"/>
                </a:lnTo>
                <a:lnTo>
                  <a:pt x="10754" y="984"/>
                </a:lnTo>
                <a:lnTo>
                  <a:pt x="10732" y="996"/>
                </a:lnTo>
                <a:lnTo>
                  <a:pt x="10823" y="1043"/>
                </a:lnTo>
                <a:lnTo>
                  <a:pt x="10823" y="1066"/>
                </a:lnTo>
                <a:lnTo>
                  <a:pt x="10846" y="1076"/>
                </a:lnTo>
                <a:lnTo>
                  <a:pt x="10861" y="1088"/>
                </a:lnTo>
                <a:lnTo>
                  <a:pt x="10854" y="1111"/>
                </a:lnTo>
                <a:lnTo>
                  <a:pt x="10838" y="1111"/>
                </a:lnTo>
                <a:lnTo>
                  <a:pt x="10823" y="1088"/>
                </a:lnTo>
                <a:lnTo>
                  <a:pt x="10793" y="1066"/>
                </a:lnTo>
                <a:lnTo>
                  <a:pt x="10777" y="1076"/>
                </a:lnTo>
                <a:lnTo>
                  <a:pt x="10754" y="1076"/>
                </a:lnTo>
                <a:lnTo>
                  <a:pt x="10777" y="1088"/>
                </a:lnTo>
                <a:lnTo>
                  <a:pt x="10754" y="1101"/>
                </a:lnTo>
                <a:lnTo>
                  <a:pt x="10770" y="1136"/>
                </a:lnTo>
                <a:lnTo>
                  <a:pt x="10815" y="1136"/>
                </a:lnTo>
                <a:lnTo>
                  <a:pt x="10831" y="1158"/>
                </a:lnTo>
                <a:lnTo>
                  <a:pt x="10838" y="1181"/>
                </a:lnTo>
                <a:lnTo>
                  <a:pt x="10884" y="1193"/>
                </a:lnTo>
                <a:lnTo>
                  <a:pt x="10854" y="1193"/>
                </a:lnTo>
                <a:lnTo>
                  <a:pt x="10869" y="1251"/>
                </a:lnTo>
                <a:lnTo>
                  <a:pt x="10754" y="1251"/>
                </a:lnTo>
                <a:lnTo>
                  <a:pt x="10724" y="1263"/>
                </a:lnTo>
                <a:lnTo>
                  <a:pt x="10709" y="1263"/>
                </a:lnTo>
                <a:lnTo>
                  <a:pt x="10693" y="1296"/>
                </a:lnTo>
                <a:lnTo>
                  <a:pt x="10649" y="1296"/>
                </a:lnTo>
                <a:lnTo>
                  <a:pt x="10633" y="1286"/>
                </a:lnTo>
                <a:lnTo>
                  <a:pt x="10603" y="1286"/>
                </a:lnTo>
                <a:lnTo>
                  <a:pt x="10565" y="1296"/>
                </a:lnTo>
                <a:lnTo>
                  <a:pt x="10519" y="1296"/>
                </a:lnTo>
                <a:lnTo>
                  <a:pt x="10473" y="1309"/>
                </a:lnTo>
                <a:lnTo>
                  <a:pt x="10276" y="1309"/>
                </a:lnTo>
                <a:lnTo>
                  <a:pt x="10261" y="1331"/>
                </a:lnTo>
                <a:lnTo>
                  <a:pt x="10239" y="1331"/>
                </a:lnTo>
                <a:lnTo>
                  <a:pt x="10216" y="1344"/>
                </a:lnTo>
                <a:lnTo>
                  <a:pt x="10193" y="1366"/>
                </a:lnTo>
                <a:lnTo>
                  <a:pt x="10178" y="1389"/>
                </a:lnTo>
                <a:lnTo>
                  <a:pt x="10155" y="1436"/>
                </a:lnTo>
                <a:lnTo>
                  <a:pt x="10185" y="1448"/>
                </a:lnTo>
                <a:lnTo>
                  <a:pt x="10155" y="1459"/>
                </a:lnTo>
                <a:lnTo>
                  <a:pt x="10185" y="1494"/>
                </a:lnTo>
                <a:lnTo>
                  <a:pt x="10200" y="1506"/>
                </a:lnTo>
                <a:lnTo>
                  <a:pt x="10208" y="1541"/>
                </a:lnTo>
                <a:lnTo>
                  <a:pt x="10200" y="1576"/>
                </a:lnTo>
                <a:lnTo>
                  <a:pt x="10193" y="1599"/>
                </a:lnTo>
                <a:lnTo>
                  <a:pt x="10208" y="1634"/>
                </a:lnTo>
                <a:lnTo>
                  <a:pt x="10208" y="1669"/>
                </a:lnTo>
                <a:lnTo>
                  <a:pt x="10253" y="1702"/>
                </a:lnTo>
                <a:lnTo>
                  <a:pt x="10314" y="1726"/>
                </a:lnTo>
                <a:lnTo>
                  <a:pt x="10329" y="1737"/>
                </a:lnTo>
                <a:lnTo>
                  <a:pt x="10360" y="1737"/>
                </a:lnTo>
                <a:lnTo>
                  <a:pt x="10367" y="1772"/>
                </a:lnTo>
                <a:lnTo>
                  <a:pt x="10367" y="1794"/>
                </a:lnTo>
                <a:lnTo>
                  <a:pt x="10390" y="1807"/>
                </a:lnTo>
                <a:lnTo>
                  <a:pt x="10405" y="1864"/>
                </a:lnTo>
                <a:lnTo>
                  <a:pt x="10405" y="1876"/>
                </a:lnTo>
                <a:lnTo>
                  <a:pt x="10344" y="1899"/>
                </a:lnTo>
                <a:lnTo>
                  <a:pt x="10306" y="1899"/>
                </a:lnTo>
                <a:lnTo>
                  <a:pt x="10261" y="1876"/>
                </a:lnTo>
                <a:lnTo>
                  <a:pt x="10245" y="1854"/>
                </a:lnTo>
                <a:lnTo>
                  <a:pt x="10208" y="1807"/>
                </a:lnTo>
                <a:lnTo>
                  <a:pt x="10193" y="1784"/>
                </a:lnTo>
                <a:lnTo>
                  <a:pt x="10178" y="1772"/>
                </a:lnTo>
                <a:lnTo>
                  <a:pt x="10132" y="1761"/>
                </a:lnTo>
                <a:lnTo>
                  <a:pt x="10109" y="1737"/>
                </a:lnTo>
                <a:lnTo>
                  <a:pt x="10086" y="1726"/>
                </a:lnTo>
                <a:lnTo>
                  <a:pt x="10063" y="1702"/>
                </a:lnTo>
                <a:lnTo>
                  <a:pt x="10017" y="1702"/>
                </a:lnTo>
                <a:lnTo>
                  <a:pt x="9973" y="1691"/>
                </a:lnTo>
                <a:lnTo>
                  <a:pt x="9973" y="1702"/>
                </a:lnTo>
                <a:lnTo>
                  <a:pt x="9927" y="1702"/>
                </a:lnTo>
                <a:lnTo>
                  <a:pt x="9889" y="1761"/>
                </a:lnTo>
                <a:lnTo>
                  <a:pt x="9866" y="1749"/>
                </a:lnTo>
                <a:lnTo>
                  <a:pt x="9858" y="1784"/>
                </a:lnTo>
                <a:lnTo>
                  <a:pt x="9919" y="1784"/>
                </a:lnTo>
                <a:lnTo>
                  <a:pt x="9934" y="1807"/>
                </a:lnTo>
                <a:lnTo>
                  <a:pt x="9934" y="1841"/>
                </a:lnTo>
                <a:lnTo>
                  <a:pt x="9889" y="1864"/>
                </a:lnTo>
                <a:lnTo>
                  <a:pt x="9873" y="1864"/>
                </a:lnTo>
                <a:lnTo>
                  <a:pt x="9828" y="1829"/>
                </a:lnTo>
                <a:lnTo>
                  <a:pt x="9797" y="1794"/>
                </a:lnTo>
                <a:lnTo>
                  <a:pt x="9783" y="1794"/>
                </a:lnTo>
                <a:lnTo>
                  <a:pt x="9722" y="1841"/>
                </a:lnTo>
                <a:lnTo>
                  <a:pt x="9722" y="1864"/>
                </a:lnTo>
                <a:lnTo>
                  <a:pt x="9737" y="1934"/>
                </a:lnTo>
                <a:lnTo>
                  <a:pt x="9797" y="1981"/>
                </a:lnTo>
                <a:lnTo>
                  <a:pt x="9820" y="1981"/>
                </a:lnTo>
                <a:lnTo>
                  <a:pt x="9866" y="2027"/>
                </a:lnTo>
                <a:lnTo>
                  <a:pt x="9881" y="2027"/>
                </a:lnTo>
                <a:lnTo>
                  <a:pt x="9912" y="2004"/>
                </a:lnTo>
                <a:lnTo>
                  <a:pt x="9927" y="2027"/>
                </a:lnTo>
                <a:lnTo>
                  <a:pt x="9950" y="2039"/>
                </a:lnTo>
                <a:lnTo>
                  <a:pt x="9942" y="2062"/>
                </a:lnTo>
                <a:lnTo>
                  <a:pt x="9973" y="2097"/>
                </a:lnTo>
                <a:lnTo>
                  <a:pt x="9957" y="2132"/>
                </a:lnTo>
                <a:lnTo>
                  <a:pt x="9988" y="2107"/>
                </a:lnTo>
                <a:lnTo>
                  <a:pt x="10003" y="2107"/>
                </a:lnTo>
                <a:lnTo>
                  <a:pt x="10025" y="2097"/>
                </a:lnTo>
                <a:lnTo>
                  <a:pt x="10003" y="2132"/>
                </a:lnTo>
                <a:lnTo>
                  <a:pt x="9957" y="2142"/>
                </a:lnTo>
                <a:lnTo>
                  <a:pt x="9942" y="2132"/>
                </a:lnTo>
                <a:lnTo>
                  <a:pt x="9919" y="2107"/>
                </a:lnTo>
                <a:lnTo>
                  <a:pt x="9912" y="2084"/>
                </a:lnTo>
                <a:lnTo>
                  <a:pt x="9881" y="2062"/>
                </a:lnTo>
                <a:lnTo>
                  <a:pt x="9812" y="2049"/>
                </a:lnTo>
                <a:lnTo>
                  <a:pt x="9805" y="2084"/>
                </a:lnTo>
                <a:lnTo>
                  <a:pt x="9805" y="2062"/>
                </a:lnTo>
                <a:lnTo>
                  <a:pt x="9783" y="2049"/>
                </a:lnTo>
                <a:lnTo>
                  <a:pt x="9722" y="2049"/>
                </a:lnTo>
                <a:lnTo>
                  <a:pt x="9661" y="2027"/>
                </a:lnTo>
                <a:lnTo>
                  <a:pt x="9630" y="2004"/>
                </a:lnTo>
                <a:lnTo>
                  <a:pt x="9630" y="1969"/>
                </a:lnTo>
                <a:lnTo>
                  <a:pt x="9661" y="1957"/>
                </a:lnTo>
                <a:lnTo>
                  <a:pt x="9653" y="1922"/>
                </a:lnTo>
                <a:lnTo>
                  <a:pt x="9630" y="1889"/>
                </a:lnTo>
                <a:lnTo>
                  <a:pt x="9630" y="1829"/>
                </a:lnTo>
                <a:lnTo>
                  <a:pt x="9653" y="1807"/>
                </a:lnTo>
                <a:lnTo>
                  <a:pt x="9676" y="1726"/>
                </a:lnTo>
                <a:lnTo>
                  <a:pt x="9661" y="1634"/>
                </a:lnTo>
                <a:lnTo>
                  <a:pt x="9661" y="1586"/>
                </a:lnTo>
                <a:lnTo>
                  <a:pt x="9630" y="1564"/>
                </a:lnTo>
                <a:lnTo>
                  <a:pt x="9600" y="1564"/>
                </a:lnTo>
                <a:lnTo>
                  <a:pt x="9592" y="1586"/>
                </a:lnTo>
                <a:lnTo>
                  <a:pt x="9607" y="1609"/>
                </a:lnTo>
                <a:lnTo>
                  <a:pt x="9615" y="1726"/>
                </a:lnTo>
                <a:lnTo>
                  <a:pt x="9615" y="1749"/>
                </a:lnTo>
                <a:lnTo>
                  <a:pt x="9585" y="1794"/>
                </a:lnTo>
                <a:lnTo>
                  <a:pt x="9555" y="1807"/>
                </a:lnTo>
                <a:lnTo>
                  <a:pt x="9471" y="1854"/>
                </a:lnTo>
                <a:lnTo>
                  <a:pt x="9456" y="1864"/>
                </a:lnTo>
                <a:lnTo>
                  <a:pt x="9456" y="1899"/>
                </a:lnTo>
                <a:lnTo>
                  <a:pt x="9418" y="1957"/>
                </a:lnTo>
                <a:lnTo>
                  <a:pt x="9402" y="1992"/>
                </a:lnTo>
                <a:lnTo>
                  <a:pt x="9441" y="2027"/>
                </a:lnTo>
                <a:lnTo>
                  <a:pt x="9463" y="2062"/>
                </a:lnTo>
                <a:lnTo>
                  <a:pt x="9471" y="2084"/>
                </a:lnTo>
                <a:lnTo>
                  <a:pt x="9494" y="2107"/>
                </a:lnTo>
                <a:lnTo>
                  <a:pt x="9494" y="2154"/>
                </a:lnTo>
                <a:lnTo>
                  <a:pt x="9532" y="2200"/>
                </a:lnTo>
                <a:lnTo>
                  <a:pt x="9540" y="2235"/>
                </a:lnTo>
                <a:lnTo>
                  <a:pt x="9502" y="2294"/>
                </a:lnTo>
                <a:lnTo>
                  <a:pt x="9486" y="2327"/>
                </a:lnTo>
                <a:lnTo>
                  <a:pt x="9471" y="2387"/>
                </a:lnTo>
                <a:lnTo>
                  <a:pt x="9471" y="2397"/>
                </a:lnTo>
                <a:lnTo>
                  <a:pt x="9456" y="2467"/>
                </a:lnTo>
                <a:lnTo>
                  <a:pt x="9463" y="2490"/>
                </a:lnTo>
                <a:lnTo>
                  <a:pt x="9479" y="2525"/>
                </a:lnTo>
                <a:lnTo>
                  <a:pt x="9486" y="2560"/>
                </a:lnTo>
                <a:lnTo>
                  <a:pt x="9486" y="2582"/>
                </a:lnTo>
                <a:lnTo>
                  <a:pt x="9479" y="2629"/>
                </a:lnTo>
                <a:lnTo>
                  <a:pt x="9494" y="2652"/>
                </a:lnTo>
                <a:lnTo>
                  <a:pt x="9532" y="2640"/>
                </a:lnTo>
                <a:lnTo>
                  <a:pt x="9555" y="2640"/>
                </a:lnTo>
                <a:lnTo>
                  <a:pt x="9569" y="2652"/>
                </a:lnTo>
                <a:lnTo>
                  <a:pt x="9600" y="2652"/>
                </a:lnTo>
                <a:lnTo>
                  <a:pt x="9646" y="2617"/>
                </a:lnTo>
                <a:lnTo>
                  <a:pt x="9668" y="2595"/>
                </a:lnTo>
                <a:lnTo>
                  <a:pt x="9684" y="2617"/>
                </a:lnTo>
                <a:lnTo>
                  <a:pt x="9699" y="2617"/>
                </a:lnTo>
                <a:lnTo>
                  <a:pt x="9791" y="2640"/>
                </a:lnTo>
                <a:lnTo>
                  <a:pt x="9805" y="2664"/>
                </a:lnTo>
                <a:lnTo>
                  <a:pt x="9866" y="2687"/>
                </a:lnTo>
                <a:lnTo>
                  <a:pt x="9889" y="2757"/>
                </a:lnTo>
                <a:lnTo>
                  <a:pt x="9889" y="2780"/>
                </a:lnTo>
                <a:lnTo>
                  <a:pt x="9912" y="2825"/>
                </a:lnTo>
                <a:lnTo>
                  <a:pt x="9927" y="2850"/>
                </a:lnTo>
                <a:lnTo>
                  <a:pt x="9927" y="2872"/>
                </a:lnTo>
                <a:lnTo>
                  <a:pt x="9881" y="2885"/>
                </a:lnTo>
                <a:lnTo>
                  <a:pt x="9866" y="2930"/>
                </a:lnTo>
                <a:lnTo>
                  <a:pt x="9866" y="3023"/>
                </a:lnTo>
                <a:lnTo>
                  <a:pt x="9912" y="3023"/>
                </a:lnTo>
                <a:lnTo>
                  <a:pt x="9919" y="3035"/>
                </a:lnTo>
                <a:lnTo>
                  <a:pt x="9980" y="3058"/>
                </a:lnTo>
                <a:lnTo>
                  <a:pt x="9996" y="3045"/>
                </a:lnTo>
                <a:lnTo>
                  <a:pt x="10017" y="3070"/>
                </a:lnTo>
                <a:lnTo>
                  <a:pt x="9996" y="3058"/>
                </a:lnTo>
                <a:lnTo>
                  <a:pt x="9980" y="3070"/>
                </a:lnTo>
                <a:lnTo>
                  <a:pt x="9896" y="3070"/>
                </a:lnTo>
                <a:lnTo>
                  <a:pt x="9828" y="3023"/>
                </a:lnTo>
                <a:lnTo>
                  <a:pt x="9843" y="2988"/>
                </a:lnTo>
                <a:lnTo>
                  <a:pt x="9828" y="2953"/>
                </a:lnTo>
                <a:lnTo>
                  <a:pt x="9828" y="2930"/>
                </a:lnTo>
                <a:lnTo>
                  <a:pt x="9851" y="2885"/>
                </a:lnTo>
                <a:lnTo>
                  <a:pt x="9828" y="2860"/>
                </a:lnTo>
                <a:lnTo>
                  <a:pt x="9843" y="2837"/>
                </a:lnTo>
                <a:lnTo>
                  <a:pt x="9843" y="2792"/>
                </a:lnTo>
                <a:lnTo>
                  <a:pt x="9820" y="2792"/>
                </a:lnTo>
                <a:lnTo>
                  <a:pt x="9797" y="2757"/>
                </a:lnTo>
                <a:lnTo>
                  <a:pt x="9783" y="2745"/>
                </a:lnTo>
                <a:lnTo>
                  <a:pt x="9783" y="2722"/>
                </a:lnTo>
                <a:lnTo>
                  <a:pt x="9760" y="2675"/>
                </a:lnTo>
                <a:lnTo>
                  <a:pt x="9730" y="2675"/>
                </a:lnTo>
                <a:lnTo>
                  <a:pt x="9630" y="2699"/>
                </a:lnTo>
                <a:lnTo>
                  <a:pt x="9555" y="2745"/>
                </a:lnTo>
                <a:lnTo>
                  <a:pt x="9547" y="2780"/>
                </a:lnTo>
                <a:lnTo>
                  <a:pt x="9547" y="2815"/>
                </a:lnTo>
                <a:lnTo>
                  <a:pt x="9540" y="2850"/>
                </a:lnTo>
                <a:lnTo>
                  <a:pt x="9569" y="2895"/>
                </a:lnTo>
                <a:lnTo>
                  <a:pt x="9592" y="2965"/>
                </a:lnTo>
                <a:lnTo>
                  <a:pt x="9585" y="3012"/>
                </a:lnTo>
                <a:lnTo>
                  <a:pt x="9540" y="3080"/>
                </a:lnTo>
                <a:lnTo>
                  <a:pt x="9517" y="3092"/>
                </a:lnTo>
                <a:lnTo>
                  <a:pt x="9494" y="3138"/>
                </a:lnTo>
                <a:lnTo>
                  <a:pt x="9494" y="3185"/>
                </a:lnTo>
                <a:lnTo>
                  <a:pt x="9479" y="3230"/>
                </a:lnTo>
                <a:lnTo>
                  <a:pt x="9463" y="3243"/>
                </a:lnTo>
                <a:lnTo>
                  <a:pt x="9441" y="3265"/>
                </a:lnTo>
                <a:lnTo>
                  <a:pt x="9402" y="3290"/>
                </a:lnTo>
                <a:lnTo>
                  <a:pt x="9372" y="3323"/>
                </a:lnTo>
                <a:lnTo>
                  <a:pt x="9357" y="3323"/>
                </a:lnTo>
                <a:lnTo>
                  <a:pt x="9335" y="3335"/>
                </a:lnTo>
                <a:lnTo>
                  <a:pt x="9335" y="3393"/>
                </a:lnTo>
                <a:lnTo>
                  <a:pt x="9297" y="3428"/>
                </a:lnTo>
                <a:lnTo>
                  <a:pt x="9274" y="3428"/>
                </a:lnTo>
                <a:lnTo>
                  <a:pt x="9259" y="3393"/>
                </a:lnTo>
                <a:lnTo>
                  <a:pt x="9228" y="3382"/>
                </a:lnTo>
                <a:lnTo>
                  <a:pt x="9182" y="3382"/>
                </a:lnTo>
                <a:lnTo>
                  <a:pt x="9129" y="3393"/>
                </a:lnTo>
                <a:lnTo>
                  <a:pt x="9069" y="3358"/>
                </a:lnTo>
                <a:lnTo>
                  <a:pt x="9023" y="3348"/>
                </a:lnTo>
                <a:lnTo>
                  <a:pt x="9008" y="3335"/>
                </a:lnTo>
                <a:lnTo>
                  <a:pt x="9000" y="3290"/>
                </a:lnTo>
                <a:lnTo>
                  <a:pt x="8977" y="3265"/>
                </a:lnTo>
                <a:lnTo>
                  <a:pt x="9023" y="3265"/>
                </a:lnTo>
                <a:lnTo>
                  <a:pt x="9038" y="3278"/>
                </a:lnTo>
                <a:lnTo>
                  <a:pt x="9084" y="3265"/>
                </a:lnTo>
                <a:lnTo>
                  <a:pt x="9084" y="3278"/>
                </a:lnTo>
                <a:lnTo>
                  <a:pt x="9107" y="3290"/>
                </a:lnTo>
                <a:lnTo>
                  <a:pt x="9129" y="3313"/>
                </a:lnTo>
                <a:lnTo>
                  <a:pt x="9167" y="3278"/>
                </a:lnTo>
                <a:lnTo>
                  <a:pt x="9182" y="3265"/>
                </a:lnTo>
                <a:lnTo>
                  <a:pt x="9274" y="3230"/>
                </a:lnTo>
                <a:lnTo>
                  <a:pt x="9297" y="3197"/>
                </a:lnTo>
                <a:lnTo>
                  <a:pt x="9304" y="3173"/>
                </a:lnTo>
                <a:lnTo>
                  <a:pt x="9297" y="3138"/>
                </a:lnTo>
                <a:lnTo>
                  <a:pt x="9312" y="3138"/>
                </a:lnTo>
                <a:lnTo>
                  <a:pt x="9341" y="3127"/>
                </a:lnTo>
                <a:lnTo>
                  <a:pt x="9341" y="3080"/>
                </a:lnTo>
                <a:lnTo>
                  <a:pt x="9364" y="3045"/>
                </a:lnTo>
                <a:lnTo>
                  <a:pt x="9410" y="3023"/>
                </a:lnTo>
                <a:lnTo>
                  <a:pt x="9410" y="2988"/>
                </a:lnTo>
                <a:lnTo>
                  <a:pt x="9418" y="2965"/>
                </a:lnTo>
                <a:lnTo>
                  <a:pt x="9410" y="2930"/>
                </a:lnTo>
                <a:lnTo>
                  <a:pt x="9410" y="2895"/>
                </a:lnTo>
                <a:lnTo>
                  <a:pt x="9441" y="2837"/>
                </a:lnTo>
                <a:lnTo>
                  <a:pt x="9463" y="2825"/>
                </a:lnTo>
                <a:lnTo>
                  <a:pt x="9463" y="2792"/>
                </a:lnTo>
                <a:lnTo>
                  <a:pt x="9372" y="2722"/>
                </a:lnTo>
                <a:lnTo>
                  <a:pt x="9357" y="2687"/>
                </a:lnTo>
                <a:lnTo>
                  <a:pt x="9341" y="2629"/>
                </a:lnTo>
                <a:lnTo>
                  <a:pt x="9357" y="2595"/>
                </a:lnTo>
                <a:lnTo>
                  <a:pt x="9349" y="2572"/>
                </a:lnTo>
                <a:lnTo>
                  <a:pt x="9357" y="2537"/>
                </a:lnTo>
                <a:lnTo>
                  <a:pt x="9349" y="2502"/>
                </a:lnTo>
                <a:lnTo>
                  <a:pt x="9357" y="2467"/>
                </a:lnTo>
                <a:lnTo>
                  <a:pt x="9364" y="2444"/>
                </a:lnTo>
                <a:lnTo>
                  <a:pt x="9349" y="2387"/>
                </a:lnTo>
                <a:lnTo>
                  <a:pt x="9349" y="2294"/>
                </a:lnTo>
                <a:lnTo>
                  <a:pt x="9364" y="2270"/>
                </a:lnTo>
                <a:lnTo>
                  <a:pt x="9372" y="2247"/>
                </a:lnTo>
                <a:lnTo>
                  <a:pt x="9364" y="2224"/>
                </a:lnTo>
                <a:lnTo>
                  <a:pt x="9387" y="2154"/>
                </a:lnTo>
                <a:lnTo>
                  <a:pt x="9364" y="2107"/>
                </a:lnTo>
                <a:lnTo>
                  <a:pt x="9357" y="2084"/>
                </a:lnTo>
                <a:lnTo>
                  <a:pt x="9341" y="2062"/>
                </a:lnTo>
                <a:lnTo>
                  <a:pt x="9297" y="2027"/>
                </a:lnTo>
                <a:lnTo>
                  <a:pt x="9274" y="1957"/>
                </a:lnTo>
                <a:lnTo>
                  <a:pt x="9312" y="1922"/>
                </a:lnTo>
                <a:lnTo>
                  <a:pt x="9335" y="1889"/>
                </a:lnTo>
                <a:lnTo>
                  <a:pt x="9335" y="1864"/>
                </a:lnTo>
                <a:lnTo>
                  <a:pt x="9349" y="1841"/>
                </a:lnTo>
                <a:lnTo>
                  <a:pt x="9349" y="1807"/>
                </a:lnTo>
                <a:lnTo>
                  <a:pt x="9364" y="1784"/>
                </a:lnTo>
                <a:lnTo>
                  <a:pt x="9387" y="1726"/>
                </a:lnTo>
                <a:lnTo>
                  <a:pt x="9372" y="1679"/>
                </a:lnTo>
                <a:lnTo>
                  <a:pt x="9372" y="1634"/>
                </a:lnTo>
                <a:lnTo>
                  <a:pt x="9364" y="1586"/>
                </a:lnTo>
                <a:lnTo>
                  <a:pt x="9297" y="1564"/>
                </a:lnTo>
                <a:lnTo>
                  <a:pt x="9281" y="1576"/>
                </a:lnTo>
                <a:lnTo>
                  <a:pt x="9259" y="1551"/>
                </a:lnTo>
                <a:lnTo>
                  <a:pt x="9236" y="1541"/>
                </a:lnTo>
                <a:lnTo>
                  <a:pt x="9213" y="1551"/>
                </a:lnTo>
                <a:lnTo>
                  <a:pt x="9038" y="1551"/>
                </a:lnTo>
                <a:lnTo>
                  <a:pt x="9069" y="1541"/>
                </a:lnTo>
                <a:lnTo>
                  <a:pt x="9038" y="1529"/>
                </a:lnTo>
                <a:lnTo>
                  <a:pt x="9023" y="1529"/>
                </a:lnTo>
                <a:lnTo>
                  <a:pt x="9015" y="1564"/>
                </a:lnTo>
                <a:lnTo>
                  <a:pt x="8985" y="1586"/>
                </a:lnTo>
                <a:lnTo>
                  <a:pt x="8977" y="1634"/>
                </a:lnTo>
                <a:lnTo>
                  <a:pt x="8970" y="1656"/>
                </a:lnTo>
                <a:lnTo>
                  <a:pt x="8962" y="1726"/>
                </a:lnTo>
                <a:lnTo>
                  <a:pt x="8939" y="1841"/>
                </a:lnTo>
                <a:lnTo>
                  <a:pt x="8909" y="1899"/>
                </a:lnTo>
                <a:lnTo>
                  <a:pt x="8841" y="1969"/>
                </a:lnTo>
                <a:lnTo>
                  <a:pt x="8780" y="2027"/>
                </a:lnTo>
                <a:lnTo>
                  <a:pt x="8757" y="2039"/>
                </a:lnTo>
                <a:lnTo>
                  <a:pt x="8742" y="2097"/>
                </a:lnTo>
                <a:lnTo>
                  <a:pt x="8757" y="2074"/>
                </a:lnTo>
                <a:lnTo>
                  <a:pt x="8757" y="2107"/>
                </a:lnTo>
                <a:lnTo>
                  <a:pt x="8726" y="2142"/>
                </a:lnTo>
                <a:lnTo>
                  <a:pt x="8749" y="2166"/>
                </a:lnTo>
                <a:lnTo>
                  <a:pt x="8788" y="2154"/>
                </a:lnTo>
                <a:lnTo>
                  <a:pt x="8810" y="2166"/>
                </a:lnTo>
                <a:lnTo>
                  <a:pt x="8795" y="2235"/>
                </a:lnTo>
                <a:lnTo>
                  <a:pt x="8795" y="2270"/>
                </a:lnTo>
                <a:lnTo>
                  <a:pt x="8780" y="2327"/>
                </a:lnTo>
                <a:lnTo>
                  <a:pt x="8810" y="2362"/>
                </a:lnTo>
                <a:lnTo>
                  <a:pt x="8795" y="2387"/>
                </a:lnTo>
                <a:lnTo>
                  <a:pt x="8772" y="2387"/>
                </a:lnTo>
                <a:lnTo>
                  <a:pt x="8757" y="2397"/>
                </a:lnTo>
                <a:lnTo>
                  <a:pt x="8749" y="2467"/>
                </a:lnTo>
                <a:lnTo>
                  <a:pt x="8749" y="2490"/>
                </a:lnTo>
                <a:lnTo>
                  <a:pt x="8772" y="2525"/>
                </a:lnTo>
                <a:lnTo>
                  <a:pt x="8765" y="2490"/>
                </a:lnTo>
                <a:lnTo>
                  <a:pt x="8780" y="2479"/>
                </a:lnTo>
                <a:lnTo>
                  <a:pt x="8795" y="2490"/>
                </a:lnTo>
                <a:lnTo>
                  <a:pt x="8826" y="2490"/>
                </a:lnTo>
                <a:lnTo>
                  <a:pt x="8841" y="2525"/>
                </a:lnTo>
                <a:lnTo>
                  <a:pt x="8871" y="2537"/>
                </a:lnTo>
                <a:lnTo>
                  <a:pt x="8887" y="2537"/>
                </a:lnTo>
                <a:lnTo>
                  <a:pt x="8887" y="2582"/>
                </a:lnTo>
                <a:lnTo>
                  <a:pt x="8893" y="2629"/>
                </a:lnTo>
                <a:lnTo>
                  <a:pt x="8939" y="2687"/>
                </a:lnTo>
                <a:lnTo>
                  <a:pt x="8954" y="2699"/>
                </a:lnTo>
                <a:lnTo>
                  <a:pt x="8977" y="2687"/>
                </a:lnTo>
                <a:lnTo>
                  <a:pt x="9000" y="2687"/>
                </a:lnTo>
                <a:lnTo>
                  <a:pt x="8977" y="2699"/>
                </a:lnTo>
                <a:lnTo>
                  <a:pt x="8977" y="2745"/>
                </a:lnTo>
                <a:lnTo>
                  <a:pt x="8947" y="2837"/>
                </a:lnTo>
                <a:lnTo>
                  <a:pt x="8947" y="2860"/>
                </a:lnTo>
                <a:lnTo>
                  <a:pt x="8939" y="2860"/>
                </a:lnTo>
                <a:lnTo>
                  <a:pt x="8916" y="2885"/>
                </a:lnTo>
                <a:lnTo>
                  <a:pt x="8901" y="2872"/>
                </a:lnTo>
                <a:lnTo>
                  <a:pt x="8893" y="2837"/>
                </a:lnTo>
                <a:lnTo>
                  <a:pt x="8849" y="2815"/>
                </a:lnTo>
                <a:lnTo>
                  <a:pt x="8788" y="2745"/>
                </a:lnTo>
                <a:lnTo>
                  <a:pt x="8780" y="2722"/>
                </a:lnTo>
                <a:lnTo>
                  <a:pt x="8742" y="2699"/>
                </a:lnTo>
                <a:lnTo>
                  <a:pt x="8651" y="2652"/>
                </a:lnTo>
                <a:lnTo>
                  <a:pt x="8636" y="2640"/>
                </a:lnTo>
                <a:lnTo>
                  <a:pt x="8651" y="2640"/>
                </a:lnTo>
                <a:lnTo>
                  <a:pt x="8613" y="2629"/>
                </a:lnTo>
                <a:lnTo>
                  <a:pt x="8567" y="2595"/>
                </a:lnTo>
                <a:lnTo>
                  <a:pt x="8560" y="2629"/>
                </a:lnTo>
                <a:lnTo>
                  <a:pt x="8552" y="2629"/>
                </a:lnTo>
                <a:lnTo>
                  <a:pt x="8544" y="2617"/>
                </a:lnTo>
                <a:lnTo>
                  <a:pt x="8552" y="2572"/>
                </a:lnTo>
                <a:lnTo>
                  <a:pt x="8491" y="2537"/>
                </a:lnTo>
                <a:lnTo>
                  <a:pt x="8378" y="2479"/>
                </a:lnTo>
                <a:lnTo>
                  <a:pt x="8294" y="2467"/>
                </a:lnTo>
                <a:lnTo>
                  <a:pt x="8248" y="2467"/>
                </a:lnTo>
                <a:lnTo>
                  <a:pt x="8203" y="2455"/>
                </a:lnTo>
                <a:lnTo>
                  <a:pt x="8142" y="2432"/>
                </a:lnTo>
                <a:lnTo>
                  <a:pt x="8119" y="2444"/>
                </a:lnTo>
                <a:lnTo>
                  <a:pt x="8119" y="2467"/>
                </a:lnTo>
                <a:lnTo>
                  <a:pt x="8096" y="2479"/>
                </a:lnTo>
                <a:lnTo>
                  <a:pt x="8073" y="2479"/>
                </a:lnTo>
                <a:lnTo>
                  <a:pt x="8066" y="2525"/>
                </a:lnTo>
                <a:lnTo>
                  <a:pt x="8073" y="2547"/>
                </a:lnTo>
                <a:lnTo>
                  <a:pt x="8104" y="2582"/>
                </a:lnTo>
                <a:lnTo>
                  <a:pt x="8119" y="2652"/>
                </a:lnTo>
                <a:lnTo>
                  <a:pt x="8142" y="2640"/>
                </a:lnTo>
                <a:lnTo>
                  <a:pt x="8142" y="2675"/>
                </a:lnTo>
                <a:lnTo>
                  <a:pt x="8127" y="2699"/>
                </a:lnTo>
                <a:lnTo>
                  <a:pt x="8112" y="2745"/>
                </a:lnTo>
                <a:lnTo>
                  <a:pt x="8081" y="2757"/>
                </a:lnTo>
                <a:lnTo>
                  <a:pt x="8043" y="2757"/>
                </a:lnTo>
                <a:lnTo>
                  <a:pt x="8012" y="2767"/>
                </a:lnTo>
                <a:lnTo>
                  <a:pt x="8043" y="2815"/>
                </a:lnTo>
                <a:lnTo>
                  <a:pt x="8035" y="2837"/>
                </a:lnTo>
                <a:lnTo>
                  <a:pt x="8012" y="2860"/>
                </a:lnTo>
                <a:lnTo>
                  <a:pt x="7989" y="2850"/>
                </a:lnTo>
                <a:lnTo>
                  <a:pt x="7975" y="2850"/>
                </a:lnTo>
                <a:lnTo>
                  <a:pt x="7945" y="2825"/>
                </a:lnTo>
                <a:lnTo>
                  <a:pt x="7945" y="2780"/>
                </a:lnTo>
                <a:lnTo>
                  <a:pt x="7968" y="2757"/>
                </a:lnTo>
                <a:lnTo>
                  <a:pt x="7983" y="2757"/>
                </a:lnTo>
                <a:lnTo>
                  <a:pt x="7975" y="2722"/>
                </a:lnTo>
                <a:lnTo>
                  <a:pt x="7929" y="2687"/>
                </a:lnTo>
                <a:lnTo>
                  <a:pt x="7945" y="2675"/>
                </a:lnTo>
                <a:lnTo>
                  <a:pt x="7914" y="2675"/>
                </a:lnTo>
                <a:lnTo>
                  <a:pt x="7884" y="2687"/>
                </a:lnTo>
                <a:lnTo>
                  <a:pt x="7868" y="2699"/>
                </a:lnTo>
                <a:lnTo>
                  <a:pt x="7868" y="2745"/>
                </a:lnTo>
                <a:lnTo>
                  <a:pt x="7853" y="2699"/>
                </a:lnTo>
                <a:lnTo>
                  <a:pt x="7838" y="2745"/>
                </a:lnTo>
                <a:lnTo>
                  <a:pt x="7792" y="2757"/>
                </a:lnTo>
                <a:lnTo>
                  <a:pt x="7777" y="2780"/>
                </a:lnTo>
                <a:lnTo>
                  <a:pt x="7755" y="2792"/>
                </a:lnTo>
                <a:lnTo>
                  <a:pt x="7732" y="2792"/>
                </a:lnTo>
                <a:lnTo>
                  <a:pt x="7686" y="2767"/>
                </a:lnTo>
                <a:lnTo>
                  <a:pt x="7656" y="2780"/>
                </a:lnTo>
                <a:lnTo>
                  <a:pt x="7625" y="2767"/>
                </a:lnTo>
                <a:lnTo>
                  <a:pt x="7610" y="2780"/>
                </a:lnTo>
                <a:lnTo>
                  <a:pt x="7572" y="2792"/>
                </a:lnTo>
                <a:lnTo>
                  <a:pt x="7527" y="2837"/>
                </a:lnTo>
                <a:lnTo>
                  <a:pt x="7520" y="2837"/>
                </a:lnTo>
                <a:lnTo>
                  <a:pt x="7520" y="2872"/>
                </a:lnTo>
                <a:lnTo>
                  <a:pt x="7512" y="2895"/>
                </a:lnTo>
                <a:lnTo>
                  <a:pt x="7466" y="2872"/>
                </a:lnTo>
                <a:lnTo>
                  <a:pt x="7451" y="2885"/>
                </a:lnTo>
                <a:lnTo>
                  <a:pt x="7428" y="2872"/>
                </a:lnTo>
                <a:lnTo>
                  <a:pt x="7413" y="2885"/>
                </a:lnTo>
                <a:lnTo>
                  <a:pt x="7405" y="2885"/>
                </a:lnTo>
                <a:lnTo>
                  <a:pt x="7390" y="2872"/>
                </a:lnTo>
                <a:lnTo>
                  <a:pt x="7344" y="2872"/>
                </a:lnTo>
                <a:lnTo>
                  <a:pt x="7352" y="2850"/>
                </a:lnTo>
                <a:lnTo>
                  <a:pt x="7397" y="2850"/>
                </a:lnTo>
                <a:lnTo>
                  <a:pt x="7413" y="2837"/>
                </a:lnTo>
                <a:lnTo>
                  <a:pt x="7390" y="2767"/>
                </a:lnTo>
                <a:lnTo>
                  <a:pt x="7413" y="2699"/>
                </a:lnTo>
                <a:lnTo>
                  <a:pt x="7397" y="2687"/>
                </a:lnTo>
                <a:lnTo>
                  <a:pt x="7443" y="2687"/>
                </a:lnTo>
                <a:lnTo>
                  <a:pt x="7458" y="2675"/>
                </a:lnTo>
                <a:lnTo>
                  <a:pt x="7397" y="2675"/>
                </a:lnTo>
                <a:lnTo>
                  <a:pt x="7352" y="2699"/>
                </a:lnTo>
                <a:lnTo>
                  <a:pt x="7276" y="2757"/>
                </a:lnTo>
                <a:lnTo>
                  <a:pt x="7261" y="2780"/>
                </a:lnTo>
                <a:lnTo>
                  <a:pt x="7284" y="2767"/>
                </a:lnTo>
                <a:lnTo>
                  <a:pt x="7276" y="2837"/>
                </a:lnTo>
                <a:lnTo>
                  <a:pt x="7254" y="2860"/>
                </a:lnTo>
                <a:lnTo>
                  <a:pt x="7231" y="2860"/>
                </a:lnTo>
                <a:lnTo>
                  <a:pt x="7238" y="2825"/>
                </a:lnTo>
                <a:lnTo>
                  <a:pt x="7231" y="2792"/>
                </a:lnTo>
                <a:lnTo>
                  <a:pt x="7192" y="2815"/>
                </a:lnTo>
                <a:lnTo>
                  <a:pt x="7170" y="2825"/>
                </a:lnTo>
                <a:lnTo>
                  <a:pt x="7131" y="2850"/>
                </a:lnTo>
                <a:lnTo>
                  <a:pt x="7087" y="2850"/>
                </a:lnTo>
                <a:lnTo>
                  <a:pt x="7071" y="2872"/>
                </a:lnTo>
                <a:lnTo>
                  <a:pt x="7026" y="2895"/>
                </a:lnTo>
                <a:lnTo>
                  <a:pt x="7010" y="2942"/>
                </a:lnTo>
                <a:lnTo>
                  <a:pt x="7003" y="2930"/>
                </a:lnTo>
                <a:lnTo>
                  <a:pt x="6926" y="2977"/>
                </a:lnTo>
                <a:lnTo>
                  <a:pt x="6881" y="2988"/>
                </a:lnTo>
                <a:lnTo>
                  <a:pt x="6888" y="3023"/>
                </a:lnTo>
                <a:lnTo>
                  <a:pt x="6904" y="3045"/>
                </a:lnTo>
                <a:lnTo>
                  <a:pt x="6888" y="3035"/>
                </a:lnTo>
                <a:lnTo>
                  <a:pt x="6865" y="3035"/>
                </a:lnTo>
                <a:lnTo>
                  <a:pt x="6844" y="3045"/>
                </a:lnTo>
                <a:lnTo>
                  <a:pt x="6821" y="3035"/>
                </a:lnTo>
                <a:lnTo>
                  <a:pt x="6805" y="3045"/>
                </a:lnTo>
                <a:lnTo>
                  <a:pt x="6783" y="3058"/>
                </a:lnTo>
                <a:lnTo>
                  <a:pt x="6783" y="3080"/>
                </a:lnTo>
                <a:lnTo>
                  <a:pt x="6775" y="3127"/>
                </a:lnTo>
                <a:lnTo>
                  <a:pt x="6775" y="3150"/>
                </a:lnTo>
                <a:lnTo>
                  <a:pt x="6767" y="3220"/>
                </a:lnTo>
                <a:lnTo>
                  <a:pt x="6752" y="3255"/>
                </a:lnTo>
                <a:lnTo>
                  <a:pt x="6737" y="3243"/>
                </a:lnTo>
                <a:lnTo>
                  <a:pt x="6645" y="3265"/>
                </a:lnTo>
                <a:lnTo>
                  <a:pt x="6631" y="3278"/>
                </a:lnTo>
                <a:lnTo>
                  <a:pt x="6639" y="3255"/>
                </a:lnTo>
                <a:lnTo>
                  <a:pt x="6600" y="3265"/>
                </a:lnTo>
                <a:lnTo>
                  <a:pt x="6570" y="3243"/>
                </a:lnTo>
                <a:lnTo>
                  <a:pt x="6555" y="3197"/>
                </a:lnTo>
                <a:lnTo>
                  <a:pt x="6555" y="3173"/>
                </a:lnTo>
                <a:lnTo>
                  <a:pt x="6486" y="3138"/>
                </a:lnTo>
                <a:lnTo>
                  <a:pt x="6478" y="3115"/>
                </a:lnTo>
                <a:lnTo>
                  <a:pt x="6486" y="3080"/>
                </a:lnTo>
                <a:lnTo>
                  <a:pt x="6494" y="3070"/>
                </a:lnTo>
                <a:lnTo>
                  <a:pt x="6517" y="3058"/>
                </a:lnTo>
                <a:lnTo>
                  <a:pt x="6517" y="3035"/>
                </a:lnTo>
                <a:lnTo>
                  <a:pt x="6539" y="3023"/>
                </a:lnTo>
                <a:lnTo>
                  <a:pt x="6623" y="2988"/>
                </a:lnTo>
                <a:lnTo>
                  <a:pt x="6668" y="2988"/>
                </a:lnTo>
                <a:lnTo>
                  <a:pt x="6645" y="2930"/>
                </a:lnTo>
                <a:lnTo>
                  <a:pt x="6631" y="2895"/>
                </a:lnTo>
                <a:lnTo>
                  <a:pt x="6585" y="2860"/>
                </a:lnTo>
                <a:lnTo>
                  <a:pt x="6585" y="2825"/>
                </a:lnTo>
                <a:lnTo>
                  <a:pt x="6524" y="2792"/>
                </a:lnTo>
                <a:lnTo>
                  <a:pt x="6486" y="2792"/>
                </a:lnTo>
                <a:lnTo>
                  <a:pt x="6395" y="2815"/>
                </a:lnTo>
                <a:lnTo>
                  <a:pt x="6373" y="2792"/>
                </a:lnTo>
                <a:lnTo>
                  <a:pt x="6342" y="2767"/>
                </a:lnTo>
                <a:lnTo>
                  <a:pt x="6312" y="2780"/>
                </a:lnTo>
                <a:lnTo>
                  <a:pt x="6357" y="2825"/>
                </a:lnTo>
                <a:lnTo>
                  <a:pt x="6373" y="2837"/>
                </a:lnTo>
                <a:lnTo>
                  <a:pt x="6395" y="2860"/>
                </a:lnTo>
                <a:lnTo>
                  <a:pt x="6411" y="2872"/>
                </a:lnTo>
                <a:lnTo>
                  <a:pt x="6395" y="2918"/>
                </a:lnTo>
                <a:lnTo>
                  <a:pt x="6411" y="2942"/>
                </a:lnTo>
                <a:lnTo>
                  <a:pt x="6411" y="2965"/>
                </a:lnTo>
                <a:lnTo>
                  <a:pt x="6388" y="3035"/>
                </a:lnTo>
                <a:lnTo>
                  <a:pt x="6365" y="3092"/>
                </a:lnTo>
                <a:lnTo>
                  <a:pt x="6357" y="3127"/>
                </a:lnTo>
                <a:lnTo>
                  <a:pt x="6357" y="3162"/>
                </a:lnTo>
                <a:lnTo>
                  <a:pt x="6395" y="3173"/>
                </a:lnTo>
                <a:lnTo>
                  <a:pt x="6417" y="3185"/>
                </a:lnTo>
                <a:lnTo>
                  <a:pt x="6425" y="3230"/>
                </a:lnTo>
                <a:lnTo>
                  <a:pt x="6433" y="3255"/>
                </a:lnTo>
                <a:lnTo>
                  <a:pt x="6425" y="3290"/>
                </a:lnTo>
                <a:lnTo>
                  <a:pt x="6417" y="3358"/>
                </a:lnTo>
                <a:lnTo>
                  <a:pt x="6395" y="3393"/>
                </a:lnTo>
                <a:lnTo>
                  <a:pt x="6388" y="3428"/>
                </a:lnTo>
                <a:lnTo>
                  <a:pt x="6395" y="3451"/>
                </a:lnTo>
                <a:lnTo>
                  <a:pt x="6395" y="3521"/>
                </a:lnTo>
                <a:lnTo>
                  <a:pt x="6380" y="3451"/>
                </a:lnTo>
                <a:lnTo>
                  <a:pt x="6357" y="3440"/>
                </a:lnTo>
                <a:lnTo>
                  <a:pt x="6342" y="3440"/>
                </a:lnTo>
                <a:lnTo>
                  <a:pt x="6312" y="3475"/>
                </a:lnTo>
                <a:lnTo>
                  <a:pt x="6319" y="3440"/>
                </a:lnTo>
                <a:lnTo>
                  <a:pt x="6350" y="3428"/>
                </a:lnTo>
                <a:lnTo>
                  <a:pt x="6327" y="3393"/>
                </a:lnTo>
                <a:lnTo>
                  <a:pt x="6296" y="3370"/>
                </a:lnTo>
                <a:lnTo>
                  <a:pt x="6250" y="3370"/>
                </a:lnTo>
                <a:lnTo>
                  <a:pt x="6228" y="3358"/>
                </a:lnTo>
                <a:lnTo>
                  <a:pt x="6212" y="3348"/>
                </a:lnTo>
                <a:lnTo>
                  <a:pt x="6183" y="3348"/>
                </a:lnTo>
                <a:lnTo>
                  <a:pt x="6152" y="3417"/>
                </a:lnTo>
                <a:lnTo>
                  <a:pt x="6107" y="3463"/>
                </a:lnTo>
                <a:lnTo>
                  <a:pt x="6091" y="3475"/>
                </a:lnTo>
                <a:lnTo>
                  <a:pt x="6068" y="3475"/>
                </a:lnTo>
                <a:lnTo>
                  <a:pt x="6046" y="3486"/>
                </a:lnTo>
                <a:lnTo>
                  <a:pt x="6000" y="3543"/>
                </a:lnTo>
                <a:lnTo>
                  <a:pt x="5963" y="3578"/>
                </a:lnTo>
                <a:lnTo>
                  <a:pt x="5940" y="3613"/>
                </a:lnTo>
                <a:lnTo>
                  <a:pt x="5932" y="3636"/>
                </a:lnTo>
                <a:lnTo>
                  <a:pt x="5977" y="3728"/>
                </a:lnTo>
                <a:lnTo>
                  <a:pt x="5992" y="3741"/>
                </a:lnTo>
                <a:lnTo>
                  <a:pt x="6007" y="3788"/>
                </a:lnTo>
                <a:lnTo>
                  <a:pt x="6007" y="3823"/>
                </a:lnTo>
                <a:lnTo>
                  <a:pt x="6023" y="3856"/>
                </a:lnTo>
                <a:lnTo>
                  <a:pt x="5984" y="3856"/>
                </a:lnTo>
                <a:lnTo>
                  <a:pt x="5969" y="3833"/>
                </a:lnTo>
                <a:lnTo>
                  <a:pt x="5932" y="3856"/>
                </a:lnTo>
                <a:lnTo>
                  <a:pt x="5909" y="3845"/>
                </a:lnTo>
                <a:lnTo>
                  <a:pt x="5894" y="3833"/>
                </a:lnTo>
                <a:lnTo>
                  <a:pt x="5848" y="3811"/>
                </a:lnTo>
                <a:lnTo>
                  <a:pt x="5802" y="3811"/>
                </a:lnTo>
                <a:lnTo>
                  <a:pt x="5787" y="3823"/>
                </a:lnTo>
                <a:lnTo>
                  <a:pt x="5764" y="3833"/>
                </a:lnTo>
                <a:lnTo>
                  <a:pt x="5772" y="3811"/>
                </a:lnTo>
                <a:lnTo>
                  <a:pt x="5795" y="3776"/>
                </a:lnTo>
                <a:lnTo>
                  <a:pt x="5757" y="3776"/>
                </a:lnTo>
                <a:lnTo>
                  <a:pt x="5719" y="3728"/>
                </a:lnTo>
                <a:lnTo>
                  <a:pt x="5658" y="3683"/>
                </a:lnTo>
                <a:lnTo>
                  <a:pt x="5643" y="3718"/>
                </a:lnTo>
                <a:lnTo>
                  <a:pt x="5636" y="3741"/>
                </a:lnTo>
                <a:lnTo>
                  <a:pt x="5597" y="3776"/>
                </a:lnTo>
                <a:lnTo>
                  <a:pt x="5613" y="3811"/>
                </a:lnTo>
                <a:lnTo>
                  <a:pt x="5674" y="3903"/>
                </a:lnTo>
                <a:lnTo>
                  <a:pt x="5697" y="3915"/>
                </a:lnTo>
                <a:lnTo>
                  <a:pt x="5735" y="3903"/>
                </a:lnTo>
                <a:lnTo>
                  <a:pt x="5764" y="3926"/>
                </a:lnTo>
                <a:lnTo>
                  <a:pt x="5757" y="3949"/>
                </a:lnTo>
                <a:lnTo>
                  <a:pt x="5764" y="3983"/>
                </a:lnTo>
                <a:lnTo>
                  <a:pt x="5757" y="4018"/>
                </a:lnTo>
                <a:lnTo>
                  <a:pt x="5727" y="4018"/>
                </a:lnTo>
                <a:lnTo>
                  <a:pt x="5712" y="4041"/>
                </a:lnTo>
                <a:lnTo>
                  <a:pt x="5697" y="4041"/>
                </a:lnTo>
                <a:lnTo>
                  <a:pt x="5666" y="4031"/>
                </a:lnTo>
                <a:lnTo>
                  <a:pt x="5643" y="4018"/>
                </a:lnTo>
                <a:lnTo>
                  <a:pt x="5628" y="4018"/>
                </a:lnTo>
                <a:lnTo>
                  <a:pt x="5597" y="4008"/>
                </a:lnTo>
                <a:lnTo>
                  <a:pt x="5575" y="3973"/>
                </a:lnTo>
                <a:lnTo>
                  <a:pt x="5567" y="3949"/>
                </a:lnTo>
                <a:lnTo>
                  <a:pt x="5544" y="3938"/>
                </a:lnTo>
                <a:lnTo>
                  <a:pt x="5529" y="3915"/>
                </a:lnTo>
                <a:lnTo>
                  <a:pt x="5484" y="3926"/>
                </a:lnTo>
                <a:lnTo>
                  <a:pt x="5446" y="3880"/>
                </a:lnTo>
                <a:lnTo>
                  <a:pt x="5423" y="3856"/>
                </a:lnTo>
                <a:lnTo>
                  <a:pt x="5438" y="3833"/>
                </a:lnTo>
                <a:lnTo>
                  <a:pt x="5446" y="3811"/>
                </a:lnTo>
                <a:lnTo>
                  <a:pt x="5423" y="3811"/>
                </a:lnTo>
                <a:lnTo>
                  <a:pt x="5438" y="3776"/>
                </a:lnTo>
                <a:lnTo>
                  <a:pt x="5415" y="3753"/>
                </a:lnTo>
                <a:lnTo>
                  <a:pt x="5415" y="3741"/>
                </a:lnTo>
                <a:lnTo>
                  <a:pt x="5400" y="3671"/>
                </a:lnTo>
                <a:lnTo>
                  <a:pt x="5385" y="3648"/>
                </a:lnTo>
                <a:lnTo>
                  <a:pt x="5400" y="3636"/>
                </a:lnTo>
                <a:lnTo>
                  <a:pt x="5415" y="3590"/>
                </a:lnTo>
                <a:lnTo>
                  <a:pt x="5408" y="3533"/>
                </a:lnTo>
                <a:lnTo>
                  <a:pt x="5438" y="3555"/>
                </a:lnTo>
                <a:lnTo>
                  <a:pt x="5438" y="3533"/>
                </a:lnTo>
                <a:lnTo>
                  <a:pt x="5408" y="3510"/>
                </a:lnTo>
                <a:lnTo>
                  <a:pt x="5408" y="3475"/>
                </a:lnTo>
                <a:lnTo>
                  <a:pt x="5392" y="3451"/>
                </a:lnTo>
                <a:lnTo>
                  <a:pt x="5347" y="3428"/>
                </a:lnTo>
                <a:lnTo>
                  <a:pt x="5331" y="3428"/>
                </a:lnTo>
                <a:lnTo>
                  <a:pt x="5309" y="3393"/>
                </a:lnTo>
                <a:lnTo>
                  <a:pt x="5271" y="3393"/>
                </a:lnTo>
                <a:lnTo>
                  <a:pt x="5287" y="3382"/>
                </a:lnTo>
                <a:lnTo>
                  <a:pt x="5309" y="3382"/>
                </a:lnTo>
                <a:lnTo>
                  <a:pt x="5264" y="3348"/>
                </a:lnTo>
                <a:lnTo>
                  <a:pt x="5241" y="3348"/>
                </a:lnTo>
                <a:lnTo>
                  <a:pt x="5256" y="3335"/>
                </a:lnTo>
                <a:lnTo>
                  <a:pt x="5218" y="3335"/>
                </a:lnTo>
                <a:lnTo>
                  <a:pt x="5264" y="3323"/>
                </a:lnTo>
                <a:lnTo>
                  <a:pt x="5218" y="3290"/>
                </a:lnTo>
                <a:lnTo>
                  <a:pt x="5203" y="3265"/>
                </a:lnTo>
                <a:lnTo>
                  <a:pt x="5187" y="3255"/>
                </a:lnTo>
                <a:lnTo>
                  <a:pt x="5195" y="3220"/>
                </a:lnTo>
                <a:lnTo>
                  <a:pt x="5149" y="3185"/>
                </a:lnTo>
                <a:lnTo>
                  <a:pt x="5126" y="3185"/>
                </a:lnTo>
                <a:lnTo>
                  <a:pt x="5149" y="3173"/>
                </a:lnTo>
                <a:lnTo>
                  <a:pt x="5203" y="3185"/>
                </a:lnTo>
                <a:lnTo>
                  <a:pt x="5218" y="3185"/>
                </a:lnTo>
                <a:lnTo>
                  <a:pt x="5218" y="3230"/>
                </a:lnTo>
                <a:lnTo>
                  <a:pt x="5264" y="3278"/>
                </a:lnTo>
                <a:lnTo>
                  <a:pt x="5279" y="3290"/>
                </a:lnTo>
                <a:lnTo>
                  <a:pt x="5309" y="3265"/>
                </a:lnTo>
                <a:lnTo>
                  <a:pt x="5324" y="3290"/>
                </a:lnTo>
                <a:lnTo>
                  <a:pt x="5392" y="3323"/>
                </a:lnTo>
                <a:lnTo>
                  <a:pt x="5408" y="3335"/>
                </a:lnTo>
                <a:lnTo>
                  <a:pt x="5438" y="3323"/>
                </a:lnTo>
                <a:lnTo>
                  <a:pt x="5484" y="3370"/>
                </a:lnTo>
                <a:lnTo>
                  <a:pt x="5590" y="3393"/>
                </a:lnTo>
                <a:lnTo>
                  <a:pt x="5666" y="3417"/>
                </a:lnTo>
                <a:lnTo>
                  <a:pt x="5681" y="3428"/>
                </a:lnTo>
                <a:lnTo>
                  <a:pt x="5704" y="3440"/>
                </a:lnTo>
                <a:lnTo>
                  <a:pt x="5757" y="3463"/>
                </a:lnTo>
                <a:lnTo>
                  <a:pt x="5810" y="3475"/>
                </a:lnTo>
                <a:lnTo>
                  <a:pt x="5856" y="3451"/>
                </a:lnTo>
                <a:lnTo>
                  <a:pt x="5902" y="3451"/>
                </a:lnTo>
                <a:lnTo>
                  <a:pt x="5917" y="3428"/>
                </a:lnTo>
                <a:lnTo>
                  <a:pt x="5969" y="3417"/>
                </a:lnTo>
                <a:lnTo>
                  <a:pt x="5984" y="3382"/>
                </a:lnTo>
                <a:lnTo>
                  <a:pt x="6000" y="3370"/>
                </a:lnTo>
                <a:lnTo>
                  <a:pt x="6091" y="3265"/>
                </a:lnTo>
                <a:lnTo>
                  <a:pt x="6099" y="3230"/>
                </a:lnTo>
                <a:lnTo>
                  <a:pt x="6099" y="3220"/>
                </a:lnTo>
                <a:lnTo>
                  <a:pt x="6107" y="3185"/>
                </a:lnTo>
                <a:lnTo>
                  <a:pt x="6099" y="3162"/>
                </a:lnTo>
                <a:lnTo>
                  <a:pt x="6068" y="3092"/>
                </a:lnTo>
                <a:lnTo>
                  <a:pt x="6068" y="3035"/>
                </a:lnTo>
                <a:lnTo>
                  <a:pt x="6046" y="3023"/>
                </a:lnTo>
                <a:lnTo>
                  <a:pt x="6030" y="3012"/>
                </a:lnTo>
                <a:lnTo>
                  <a:pt x="6000" y="3012"/>
                </a:lnTo>
                <a:lnTo>
                  <a:pt x="5992" y="2977"/>
                </a:lnTo>
                <a:lnTo>
                  <a:pt x="5955" y="2918"/>
                </a:lnTo>
                <a:lnTo>
                  <a:pt x="5924" y="2930"/>
                </a:lnTo>
                <a:lnTo>
                  <a:pt x="5909" y="2930"/>
                </a:lnTo>
                <a:lnTo>
                  <a:pt x="5825" y="2850"/>
                </a:lnTo>
                <a:lnTo>
                  <a:pt x="5802" y="2850"/>
                </a:lnTo>
                <a:lnTo>
                  <a:pt x="5735" y="2767"/>
                </a:lnTo>
                <a:lnTo>
                  <a:pt x="5719" y="2757"/>
                </a:lnTo>
                <a:lnTo>
                  <a:pt x="5674" y="2733"/>
                </a:lnTo>
                <a:lnTo>
                  <a:pt x="5613" y="2664"/>
                </a:lnTo>
                <a:lnTo>
                  <a:pt x="5597" y="2664"/>
                </a:lnTo>
                <a:lnTo>
                  <a:pt x="5575" y="2640"/>
                </a:lnTo>
                <a:lnTo>
                  <a:pt x="5552" y="2640"/>
                </a:lnTo>
                <a:lnTo>
                  <a:pt x="5529" y="2629"/>
                </a:lnTo>
                <a:lnTo>
                  <a:pt x="5484" y="2595"/>
                </a:lnTo>
                <a:lnTo>
                  <a:pt x="5469" y="2595"/>
                </a:lnTo>
                <a:lnTo>
                  <a:pt x="5446" y="2617"/>
                </a:lnTo>
                <a:lnTo>
                  <a:pt x="5423" y="2617"/>
                </a:lnTo>
                <a:lnTo>
                  <a:pt x="5385" y="2582"/>
                </a:lnTo>
                <a:lnTo>
                  <a:pt x="5293" y="2582"/>
                </a:lnTo>
                <a:lnTo>
                  <a:pt x="5293" y="2629"/>
                </a:lnTo>
                <a:lnTo>
                  <a:pt x="5271" y="2652"/>
                </a:lnTo>
                <a:lnTo>
                  <a:pt x="5264" y="2652"/>
                </a:lnTo>
                <a:lnTo>
                  <a:pt x="5279" y="2629"/>
                </a:lnTo>
                <a:lnTo>
                  <a:pt x="5287" y="2595"/>
                </a:lnTo>
                <a:lnTo>
                  <a:pt x="5264" y="2595"/>
                </a:lnTo>
                <a:lnTo>
                  <a:pt x="5287" y="2572"/>
                </a:lnTo>
                <a:lnTo>
                  <a:pt x="5264" y="2560"/>
                </a:lnTo>
                <a:lnTo>
                  <a:pt x="5248" y="2560"/>
                </a:lnTo>
                <a:lnTo>
                  <a:pt x="5226" y="2582"/>
                </a:lnTo>
                <a:lnTo>
                  <a:pt x="5241" y="2560"/>
                </a:lnTo>
                <a:lnTo>
                  <a:pt x="5210" y="2560"/>
                </a:lnTo>
                <a:lnTo>
                  <a:pt x="5195" y="2537"/>
                </a:lnTo>
                <a:lnTo>
                  <a:pt x="5165" y="2547"/>
                </a:lnTo>
                <a:lnTo>
                  <a:pt x="5180" y="2525"/>
                </a:lnTo>
                <a:lnTo>
                  <a:pt x="5134" y="2490"/>
                </a:lnTo>
                <a:lnTo>
                  <a:pt x="5142" y="2467"/>
                </a:lnTo>
                <a:lnTo>
                  <a:pt x="5165" y="2490"/>
                </a:lnTo>
                <a:lnTo>
                  <a:pt x="5226" y="2502"/>
                </a:lnTo>
                <a:lnTo>
                  <a:pt x="5248" y="2479"/>
                </a:lnTo>
                <a:lnTo>
                  <a:pt x="5226" y="2455"/>
                </a:lnTo>
                <a:lnTo>
                  <a:pt x="5187" y="2455"/>
                </a:lnTo>
                <a:lnTo>
                  <a:pt x="5165" y="2432"/>
                </a:lnTo>
                <a:lnTo>
                  <a:pt x="5142" y="2420"/>
                </a:lnTo>
                <a:lnTo>
                  <a:pt x="5126" y="2420"/>
                </a:lnTo>
                <a:lnTo>
                  <a:pt x="5142" y="2444"/>
                </a:lnTo>
                <a:lnTo>
                  <a:pt x="5119" y="2444"/>
                </a:lnTo>
                <a:lnTo>
                  <a:pt x="5096" y="2467"/>
                </a:lnTo>
                <a:lnTo>
                  <a:pt x="5081" y="2479"/>
                </a:lnTo>
                <a:lnTo>
                  <a:pt x="5059" y="2502"/>
                </a:lnTo>
                <a:lnTo>
                  <a:pt x="5073" y="2467"/>
                </a:lnTo>
                <a:lnTo>
                  <a:pt x="5013" y="2455"/>
                </a:lnTo>
                <a:lnTo>
                  <a:pt x="4998" y="2444"/>
                </a:lnTo>
                <a:lnTo>
                  <a:pt x="4982" y="2479"/>
                </a:lnTo>
                <a:lnTo>
                  <a:pt x="4967" y="2444"/>
                </a:lnTo>
                <a:lnTo>
                  <a:pt x="4952" y="2432"/>
                </a:lnTo>
                <a:lnTo>
                  <a:pt x="4952" y="2455"/>
                </a:lnTo>
                <a:lnTo>
                  <a:pt x="4944" y="2479"/>
                </a:lnTo>
                <a:lnTo>
                  <a:pt x="4929" y="2479"/>
                </a:lnTo>
                <a:lnTo>
                  <a:pt x="4929" y="2467"/>
                </a:lnTo>
                <a:lnTo>
                  <a:pt x="4876" y="2467"/>
                </a:lnTo>
                <a:lnTo>
                  <a:pt x="4899" y="2455"/>
                </a:lnTo>
                <a:lnTo>
                  <a:pt x="4891" y="2420"/>
                </a:lnTo>
                <a:lnTo>
                  <a:pt x="4868" y="2432"/>
                </a:lnTo>
                <a:lnTo>
                  <a:pt x="4876" y="2387"/>
                </a:lnTo>
                <a:lnTo>
                  <a:pt x="4860" y="2387"/>
                </a:lnTo>
                <a:lnTo>
                  <a:pt x="4831" y="2374"/>
                </a:lnTo>
                <a:lnTo>
                  <a:pt x="4793" y="2362"/>
                </a:lnTo>
                <a:lnTo>
                  <a:pt x="4816" y="2352"/>
                </a:lnTo>
                <a:lnTo>
                  <a:pt x="4899" y="2374"/>
                </a:lnTo>
                <a:lnTo>
                  <a:pt x="4944" y="2374"/>
                </a:lnTo>
                <a:lnTo>
                  <a:pt x="4990" y="2327"/>
                </a:lnTo>
                <a:lnTo>
                  <a:pt x="5028" y="2304"/>
                </a:lnTo>
                <a:lnTo>
                  <a:pt x="5036" y="2282"/>
                </a:lnTo>
                <a:lnTo>
                  <a:pt x="4967" y="2235"/>
                </a:lnTo>
                <a:lnTo>
                  <a:pt x="4952" y="2247"/>
                </a:lnTo>
                <a:lnTo>
                  <a:pt x="4937" y="2247"/>
                </a:lnTo>
                <a:lnTo>
                  <a:pt x="4952" y="2235"/>
                </a:lnTo>
                <a:lnTo>
                  <a:pt x="4952" y="2200"/>
                </a:lnTo>
                <a:lnTo>
                  <a:pt x="4929" y="2189"/>
                </a:lnTo>
                <a:lnTo>
                  <a:pt x="4899" y="2224"/>
                </a:lnTo>
                <a:lnTo>
                  <a:pt x="4899" y="2177"/>
                </a:lnTo>
                <a:lnTo>
                  <a:pt x="4876" y="2189"/>
                </a:lnTo>
                <a:lnTo>
                  <a:pt x="4860" y="2200"/>
                </a:lnTo>
                <a:lnTo>
                  <a:pt x="4868" y="2166"/>
                </a:lnTo>
                <a:lnTo>
                  <a:pt x="4839" y="2154"/>
                </a:lnTo>
                <a:lnTo>
                  <a:pt x="4823" y="2142"/>
                </a:lnTo>
                <a:lnTo>
                  <a:pt x="4800" y="2154"/>
                </a:lnTo>
                <a:lnTo>
                  <a:pt x="4770" y="2200"/>
                </a:lnTo>
                <a:lnTo>
                  <a:pt x="4770" y="2247"/>
                </a:lnTo>
                <a:lnTo>
                  <a:pt x="4747" y="2270"/>
                </a:lnTo>
                <a:lnTo>
                  <a:pt x="4739" y="2304"/>
                </a:lnTo>
                <a:lnTo>
                  <a:pt x="4739" y="2270"/>
                </a:lnTo>
                <a:lnTo>
                  <a:pt x="4755" y="2247"/>
                </a:lnTo>
                <a:lnTo>
                  <a:pt x="4724" y="2259"/>
                </a:lnTo>
                <a:lnTo>
                  <a:pt x="4755" y="2189"/>
                </a:lnTo>
                <a:lnTo>
                  <a:pt x="4701" y="2224"/>
                </a:lnTo>
                <a:lnTo>
                  <a:pt x="4686" y="2224"/>
                </a:lnTo>
                <a:lnTo>
                  <a:pt x="4701" y="2200"/>
                </a:lnTo>
                <a:lnTo>
                  <a:pt x="4732" y="2189"/>
                </a:lnTo>
                <a:lnTo>
                  <a:pt x="4701" y="2177"/>
                </a:lnTo>
                <a:lnTo>
                  <a:pt x="4724" y="2154"/>
                </a:lnTo>
                <a:lnTo>
                  <a:pt x="4739" y="2166"/>
                </a:lnTo>
                <a:lnTo>
                  <a:pt x="4770" y="2142"/>
                </a:lnTo>
                <a:lnTo>
                  <a:pt x="4762" y="2097"/>
                </a:lnTo>
                <a:lnTo>
                  <a:pt x="4739" y="2107"/>
                </a:lnTo>
                <a:lnTo>
                  <a:pt x="4747" y="2084"/>
                </a:lnTo>
                <a:lnTo>
                  <a:pt x="4701" y="2084"/>
                </a:lnTo>
                <a:lnTo>
                  <a:pt x="4686" y="2074"/>
                </a:lnTo>
                <a:lnTo>
                  <a:pt x="4663" y="2097"/>
                </a:lnTo>
                <a:lnTo>
                  <a:pt x="4640" y="2097"/>
                </a:lnTo>
                <a:lnTo>
                  <a:pt x="4640" y="2142"/>
                </a:lnTo>
                <a:lnTo>
                  <a:pt x="4671" y="2166"/>
                </a:lnTo>
                <a:lnTo>
                  <a:pt x="4640" y="2177"/>
                </a:lnTo>
                <a:lnTo>
                  <a:pt x="4625" y="2189"/>
                </a:lnTo>
                <a:lnTo>
                  <a:pt x="4633" y="2224"/>
                </a:lnTo>
                <a:lnTo>
                  <a:pt x="4617" y="2224"/>
                </a:lnTo>
                <a:lnTo>
                  <a:pt x="4625" y="2259"/>
                </a:lnTo>
                <a:lnTo>
                  <a:pt x="4611" y="2259"/>
                </a:lnTo>
                <a:lnTo>
                  <a:pt x="4565" y="2282"/>
                </a:lnTo>
                <a:lnTo>
                  <a:pt x="4573" y="2259"/>
                </a:lnTo>
                <a:lnTo>
                  <a:pt x="4573" y="2235"/>
                </a:lnTo>
                <a:lnTo>
                  <a:pt x="4565" y="2189"/>
                </a:lnTo>
                <a:lnTo>
                  <a:pt x="4580" y="2177"/>
                </a:lnTo>
                <a:lnTo>
                  <a:pt x="4573" y="2107"/>
                </a:lnTo>
                <a:lnTo>
                  <a:pt x="4557" y="2142"/>
                </a:lnTo>
                <a:lnTo>
                  <a:pt x="4511" y="2189"/>
                </a:lnTo>
                <a:lnTo>
                  <a:pt x="4504" y="2224"/>
                </a:lnTo>
                <a:lnTo>
                  <a:pt x="4473" y="2270"/>
                </a:lnTo>
                <a:lnTo>
                  <a:pt x="4466" y="2304"/>
                </a:lnTo>
                <a:lnTo>
                  <a:pt x="4443" y="2339"/>
                </a:lnTo>
                <a:lnTo>
                  <a:pt x="4420" y="2352"/>
                </a:lnTo>
                <a:lnTo>
                  <a:pt x="4405" y="2352"/>
                </a:lnTo>
                <a:lnTo>
                  <a:pt x="4412" y="2327"/>
                </a:lnTo>
                <a:lnTo>
                  <a:pt x="4420" y="2282"/>
                </a:lnTo>
                <a:lnTo>
                  <a:pt x="4435" y="2259"/>
                </a:lnTo>
                <a:lnTo>
                  <a:pt x="4420" y="2259"/>
                </a:lnTo>
                <a:lnTo>
                  <a:pt x="4428" y="2235"/>
                </a:lnTo>
                <a:lnTo>
                  <a:pt x="4489" y="2166"/>
                </a:lnTo>
                <a:lnTo>
                  <a:pt x="4489" y="2142"/>
                </a:lnTo>
                <a:lnTo>
                  <a:pt x="4473" y="2142"/>
                </a:lnTo>
                <a:lnTo>
                  <a:pt x="4443" y="2132"/>
                </a:lnTo>
                <a:lnTo>
                  <a:pt x="4435" y="2166"/>
                </a:lnTo>
                <a:lnTo>
                  <a:pt x="4420" y="2132"/>
                </a:lnTo>
                <a:lnTo>
                  <a:pt x="4405" y="2132"/>
                </a:lnTo>
                <a:lnTo>
                  <a:pt x="4383" y="2107"/>
                </a:lnTo>
                <a:lnTo>
                  <a:pt x="4360" y="2107"/>
                </a:lnTo>
                <a:lnTo>
                  <a:pt x="4375" y="2142"/>
                </a:lnTo>
                <a:lnTo>
                  <a:pt x="4352" y="2154"/>
                </a:lnTo>
                <a:lnTo>
                  <a:pt x="4337" y="2166"/>
                </a:lnTo>
                <a:lnTo>
                  <a:pt x="4352" y="2177"/>
                </a:lnTo>
                <a:lnTo>
                  <a:pt x="4375" y="2200"/>
                </a:lnTo>
                <a:lnTo>
                  <a:pt x="4337" y="2200"/>
                </a:lnTo>
                <a:lnTo>
                  <a:pt x="4314" y="2235"/>
                </a:lnTo>
                <a:lnTo>
                  <a:pt x="4345" y="2259"/>
                </a:lnTo>
                <a:lnTo>
                  <a:pt x="4307" y="2247"/>
                </a:lnTo>
                <a:lnTo>
                  <a:pt x="4284" y="2259"/>
                </a:lnTo>
                <a:lnTo>
                  <a:pt x="4268" y="2270"/>
                </a:lnTo>
                <a:lnTo>
                  <a:pt x="4253" y="2304"/>
                </a:lnTo>
                <a:lnTo>
                  <a:pt x="4238" y="2304"/>
                </a:lnTo>
                <a:lnTo>
                  <a:pt x="4230" y="2352"/>
                </a:lnTo>
                <a:lnTo>
                  <a:pt x="4223" y="2374"/>
                </a:lnTo>
                <a:lnTo>
                  <a:pt x="4245" y="2387"/>
                </a:lnTo>
                <a:lnTo>
                  <a:pt x="4223" y="2397"/>
                </a:lnTo>
                <a:lnTo>
                  <a:pt x="4215" y="2387"/>
                </a:lnTo>
                <a:lnTo>
                  <a:pt x="4207" y="2387"/>
                </a:lnTo>
                <a:lnTo>
                  <a:pt x="4192" y="2352"/>
                </a:lnTo>
                <a:lnTo>
                  <a:pt x="4177" y="2362"/>
                </a:lnTo>
                <a:lnTo>
                  <a:pt x="4140" y="2374"/>
                </a:lnTo>
                <a:lnTo>
                  <a:pt x="4169" y="2362"/>
                </a:lnTo>
                <a:lnTo>
                  <a:pt x="4192" y="2339"/>
                </a:lnTo>
                <a:lnTo>
                  <a:pt x="4147" y="2327"/>
                </a:lnTo>
                <a:lnTo>
                  <a:pt x="4124" y="2327"/>
                </a:lnTo>
                <a:lnTo>
                  <a:pt x="4147" y="2352"/>
                </a:lnTo>
                <a:lnTo>
                  <a:pt x="4117" y="2339"/>
                </a:lnTo>
                <a:lnTo>
                  <a:pt x="4109" y="2304"/>
                </a:lnTo>
                <a:lnTo>
                  <a:pt x="4086" y="2294"/>
                </a:lnTo>
                <a:lnTo>
                  <a:pt x="4079" y="2339"/>
                </a:lnTo>
                <a:lnTo>
                  <a:pt x="4048" y="2294"/>
                </a:lnTo>
                <a:lnTo>
                  <a:pt x="4018" y="2327"/>
                </a:lnTo>
                <a:lnTo>
                  <a:pt x="4033" y="2352"/>
                </a:lnTo>
                <a:lnTo>
                  <a:pt x="4056" y="2374"/>
                </a:lnTo>
                <a:lnTo>
                  <a:pt x="4079" y="2374"/>
                </a:lnTo>
                <a:lnTo>
                  <a:pt x="4102" y="2387"/>
                </a:lnTo>
                <a:lnTo>
                  <a:pt x="4086" y="2397"/>
                </a:lnTo>
                <a:lnTo>
                  <a:pt x="4086" y="2444"/>
                </a:lnTo>
                <a:lnTo>
                  <a:pt x="4063" y="2420"/>
                </a:lnTo>
                <a:lnTo>
                  <a:pt x="4040" y="2387"/>
                </a:lnTo>
                <a:lnTo>
                  <a:pt x="4018" y="2387"/>
                </a:lnTo>
                <a:lnTo>
                  <a:pt x="4018" y="2444"/>
                </a:lnTo>
                <a:lnTo>
                  <a:pt x="3995" y="2455"/>
                </a:lnTo>
                <a:lnTo>
                  <a:pt x="3979" y="2432"/>
                </a:lnTo>
                <a:lnTo>
                  <a:pt x="3995" y="2397"/>
                </a:lnTo>
                <a:lnTo>
                  <a:pt x="3979" y="2420"/>
                </a:lnTo>
                <a:lnTo>
                  <a:pt x="3964" y="2455"/>
                </a:lnTo>
                <a:lnTo>
                  <a:pt x="3949" y="2467"/>
                </a:lnTo>
                <a:lnTo>
                  <a:pt x="3949" y="2502"/>
                </a:lnTo>
                <a:lnTo>
                  <a:pt x="3972" y="2537"/>
                </a:lnTo>
                <a:lnTo>
                  <a:pt x="3949" y="2525"/>
                </a:lnTo>
                <a:lnTo>
                  <a:pt x="3927" y="2537"/>
                </a:lnTo>
                <a:lnTo>
                  <a:pt x="3912" y="2572"/>
                </a:lnTo>
                <a:lnTo>
                  <a:pt x="3889" y="2595"/>
                </a:lnTo>
                <a:lnTo>
                  <a:pt x="3889" y="2582"/>
                </a:lnTo>
                <a:lnTo>
                  <a:pt x="3904" y="2560"/>
                </a:lnTo>
                <a:lnTo>
                  <a:pt x="3927" y="2490"/>
                </a:lnTo>
                <a:lnTo>
                  <a:pt x="3919" y="2467"/>
                </a:lnTo>
                <a:lnTo>
                  <a:pt x="3927" y="2432"/>
                </a:lnTo>
                <a:lnTo>
                  <a:pt x="3919" y="2397"/>
                </a:lnTo>
                <a:lnTo>
                  <a:pt x="3912" y="2432"/>
                </a:lnTo>
                <a:lnTo>
                  <a:pt x="3889" y="2455"/>
                </a:lnTo>
                <a:lnTo>
                  <a:pt x="3889" y="2444"/>
                </a:lnTo>
                <a:lnTo>
                  <a:pt x="3866" y="2467"/>
                </a:lnTo>
                <a:lnTo>
                  <a:pt x="3881" y="2502"/>
                </a:lnTo>
                <a:lnTo>
                  <a:pt x="3858" y="2502"/>
                </a:lnTo>
                <a:lnTo>
                  <a:pt x="3858" y="2537"/>
                </a:lnTo>
                <a:lnTo>
                  <a:pt x="3843" y="2560"/>
                </a:lnTo>
                <a:lnTo>
                  <a:pt x="3858" y="2490"/>
                </a:lnTo>
                <a:lnTo>
                  <a:pt x="3858" y="2467"/>
                </a:lnTo>
                <a:lnTo>
                  <a:pt x="3843" y="2455"/>
                </a:lnTo>
                <a:lnTo>
                  <a:pt x="3820" y="2455"/>
                </a:lnTo>
                <a:lnTo>
                  <a:pt x="3797" y="2467"/>
                </a:lnTo>
                <a:lnTo>
                  <a:pt x="3782" y="2490"/>
                </a:lnTo>
                <a:lnTo>
                  <a:pt x="3782" y="2525"/>
                </a:lnTo>
                <a:lnTo>
                  <a:pt x="3813" y="2525"/>
                </a:lnTo>
                <a:lnTo>
                  <a:pt x="3782" y="2537"/>
                </a:lnTo>
                <a:lnTo>
                  <a:pt x="3790" y="2572"/>
                </a:lnTo>
                <a:lnTo>
                  <a:pt x="3782" y="2572"/>
                </a:lnTo>
                <a:lnTo>
                  <a:pt x="3774" y="2537"/>
                </a:lnTo>
                <a:lnTo>
                  <a:pt x="3752" y="2525"/>
                </a:lnTo>
                <a:lnTo>
                  <a:pt x="3729" y="2537"/>
                </a:lnTo>
                <a:lnTo>
                  <a:pt x="3736" y="2560"/>
                </a:lnTo>
                <a:lnTo>
                  <a:pt x="3767" y="2582"/>
                </a:lnTo>
                <a:lnTo>
                  <a:pt x="3736" y="2582"/>
                </a:lnTo>
                <a:lnTo>
                  <a:pt x="3729" y="2617"/>
                </a:lnTo>
                <a:lnTo>
                  <a:pt x="3729" y="2595"/>
                </a:lnTo>
                <a:lnTo>
                  <a:pt x="3721" y="2560"/>
                </a:lnTo>
                <a:lnTo>
                  <a:pt x="3707" y="2547"/>
                </a:lnTo>
                <a:lnTo>
                  <a:pt x="3684" y="2617"/>
                </a:lnTo>
                <a:lnTo>
                  <a:pt x="3692" y="2640"/>
                </a:lnTo>
                <a:lnTo>
                  <a:pt x="3653" y="2640"/>
                </a:lnTo>
                <a:lnTo>
                  <a:pt x="3631" y="2664"/>
                </a:lnTo>
                <a:lnTo>
                  <a:pt x="3631" y="2699"/>
                </a:lnTo>
                <a:lnTo>
                  <a:pt x="3646" y="2699"/>
                </a:lnTo>
                <a:lnTo>
                  <a:pt x="3646" y="2733"/>
                </a:lnTo>
                <a:lnTo>
                  <a:pt x="3608" y="2733"/>
                </a:lnTo>
                <a:lnTo>
                  <a:pt x="3646" y="2767"/>
                </a:lnTo>
                <a:lnTo>
                  <a:pt x="3600" y="2745"/>
                </a:lnTo>
                <a:lnTo>
                  <a:pt x="3577" y="2757"/>
                </a:lnTo>
                <a:lnTo>
                  <a:pt x="3531" y="2767"/>
                </a:lnTo>
                <a:lnTo>
                  <a:pt x="3531" y="2792"/>
                </a:lnTo>
                <a:lnTo>
                  <a:pt x="3539" y="2825"/>
                </a:lnTo>
                <a:lnTo>
                  <a:pt x="3653" y="2825"/>
                </a:lnTo>
                <a:lnTo>
                  <a:pt x="3623" y="2837"/>
                </a:lnTo>
                <a:lnTo>
                  <a:pt x="3600" y="2850"/>
                </a:lnTo>
                <a:lnTo>
                  <a:pt x="3585" y="2850"/>
                </a:lnTo>
                <a:lnTo>
                  <a:pt x="3562" y="2860"/>
                </a:lnTo>
                <a:lnTo>
                  <a:pt x="3539" y="2837"/>
                </a:lnTo>
                <a:lnTo>
                  <a:pt x="3516" y="2837"/>
                </a:lnTo>
                <a:lnTo>
                  <a:pt x="3524" y="2872"/>
                </a:lnTo>
                <a:lnTo>
                  <a:pt x="3516" y="2895"/>
                </a:lnTo>
                <a:lnTo>
                  <a:pt x="3539" y="2930"/>
                </a:lnTo>
                <a:lnTo>
                  <a:pt x="3516" y="2930"/>
                </a:lnTo>
                <a:lnTo>
                  <a:pt x="3524" y="2953"/>
                </a:lnTo>
                <a:lnTo>
                  <a:pt x="3508" y="2942"/>
                </a:lnTo>
                <a:lnTo>
                  <a:pt x="3516" y="2977"/>
                </a:lnTo>
                <a:lnTo>
                  <a:pt x="3501" y="2942"/>
                </a:lnTo>
                <a:lnTo>
                  <a:pt x="3501" y="2977"/>
                </a:lnTo>
                <a:lnTo>
                  <a:pt x="3493" y="2953"/>
                </a:lnTo>
                <a:lnTo>
                  <a:pt x="3479" y="2885"/>
                </a:lnTo>
                <a:lnTo>
                  <a:pt x="3456" y="2885"/>
                </a:lnTo>
                <a:lnTo>
                  <a:pt x="3448" y="2930"/>
                </a:lnTo>
                <a:lnTo>
                  <a:pt x="3433" y="2918"/>
                </a:lnTo>
                <a:lnTo>
                  <a:pt x="3410" y="2918"/>
                </a:lnTo>
                <a:lnTo>
                  <a:pt x="3403" y="2942"/>
                </a:lnTo>
                <a:lnTo>
                  <a:pt x="3433" y="2930"/>
                </a:lnTo>
                <a:lnTo>
                  <a:pt x="3464" y="2953"/>
                </a:lnTo>
                <a:lnTo>
                  <a:pt x="3448" y="2953"/>
                </a:lnTo>
                <a:lnTo>
                  <a:pt x="3387" y="2977"/>
                </a:lnTo>
                <a:lnTo>
                  <a:pt x="3365" y="2977"/>
                </a:lnTo>
                <a:lnTo>
                  <a:pt x="3365" y="3023"/>
                </a:lnTo>
                <a:lnTo>
                  <a:pt x="3342" y="3035"/>
                </a:lnTo>
                <a:lnTo>
                  <a:pt x="3365" y="3045"/>
                </a:lnTo>
                <a:lnTo>
                  <a:pt x="3410" y="2988"/>
                </a:lnTo>
                <a:lnTo>
                  <a:pt x="3433" y="3012"/>
                </a:lnTo>
                <a:lnTo>
                  <a:pt x="3448" y="3035"/>
                </a:lnTo>
                <a:lnTo>
                  <a:pt x="3433" y="3023"/>
                </a:lnTo>
                <a:lnTo>
                  <a:pt x="3410" y="3023"/>
                </a:lnTo>
                <a:lnTo>
                  <a:pt x="3433" y="3035"/>
                </a:lnTo>
                <a:lnTo>
                  <a:pt x="3410" y="3035"/>
                </a:lnTo>
                <a:lnTo>
                  <a:pt x="3387" y="3045"/>
                </a:lnTo>
                <a:lnTo>
                  <a:pt x="3410" y="3070"/>
                </a:lnTo>
                <a:lnTo>
                  <a:pt x="3448" y="3070"/>
                </a:lnTo>
                <a:lnTo>
                  <a:pt x="3433" y="3080"/>
                </a:lnTo>
                <a:lnTo>
                  <a:pt x="3441" y="3115"/>
                </a:lnTo>
                <a:lnTo>
                  <a:pt x="3426" y="3115"/>
                </a:lnTo>
                <a:lnTo>
                  <a:pt x="3403" y="3080"/>
                </a:lnTo>
                <a:lnTo>
                  <a:pt x="3387" y="3070"/>
                </a:lnTo>
                <a:lnTo>
                  <a:pt x="3365" y="3058"/>
                </a:lnTo>
                <a:lnTo>
                  <a:pt x="3342" y="3080"/>
                </a:lnTo>
                <a:lnTo>
                  <a:pt x="3365" y="3092"/>
                </a:lnTo>
                <a:lnTo>
                  <a:pt x="3342" y="3092"/>
                </a:lnTo>
                <a:lnTo>
                  <a:pt x="3303" y="3150"/>
                </a:lnTo>
                <a:lnTo>
                  <a:pt x="3342" y="3138"/>
                </a:lnTo>
                <a:lnTo>
                  <a:pt x="3342" y="3150"/>
                </a:lnTo>
                <a:lnTo>
                  <a:pt x="3387" y="3127"/>
                </a:lnTo>
                <a:lnTo>
                  <a:pt x="3403" y="3150"/>
                </a:lnTo>
                <a:lnTo>
                  <a:pt x="3426" y="3150"/>
                </a:lnTo>
                <a:lnTo>
                  <a:pt x="3410" y="3185"/>
                </a:lnTo>
                <a:lnTo>
                  <a:pt x="3395" y="3162"/>
                </a:lnTo>
                <a:lnTo>
                  <a:pt x="3365" y="3162"/>
                </a:lnTo>
                <a:lnTo>
                  <a:pt x="3365" y="3150"/>
                </a:lnTo>
                <a:lnTo>
                  <a:pt x="3319" y="3173"/>
                </a:lnTo>
                <a:lnTo>
                  <a:pt x="3303" y="3185"/>
                </a:lnTo>
                <a:lnTo>
                  <a:pt x="3319" y="3197"/>
                </a:lnTo>
                <a:lnTo>
                  <a:pt x="3303" y="3197"/>
                </a:lnTo>
                <a:lnTo>
                  <a:pt x="3281" y="3220"/>
                </a:lnTo>
                <a:lnTo>
                  <a:pt x="3259" y="3220"/>
                </a:lnTo>
                <a:lnTo>
                  <a:pt x="3243" y="3230"/>
                </a:lnTo>
                <a:lnTo>
                  <a:pt x="3213" y="3243"/>
                </a:lnTo>
                <a:lnTo>
                  <a:pt x="3259" y="3265"/>
                </a:lnTo>
                <a:lnTo>
                  <a:pt x="3243" y="3265"/>
                </a:lnTo>
                <a:lnTo>
                  <a:pt x="3213" y="3278"/>
                </a:lnTo>
                <a:lnTo>
                  <a:pt x="3221" y="3290"/>
                </a:lnTo>
                <a:lnTo>
                  <a:pt x="3198" y="3290"/>
                </a:lnTo>
                <a:lnTo>
                  <a:pt x="3205" y="3313"/>
                </a:lnTo>
                <a:lnTo>
                  <a:pt x="3182" y="3313"/>
                </a:lnTo>
                <a:lnTo>
                  <a:pt x="3190" y="3335"/>
                </a:lnTo>
                <a:lnTo>
                  <a:pt x="3205" y="3335"/>
                </a:lnTo>
                <a:lnTo>
                  <a:pt x="3190" y="3358"/>
                </a:lnTo>
                <a:lnTo>
                  <a:pt x="3167" y="3335"/>
                </a:lnTo>
                <a:lnTo>
                  <a:pt x="3175" y="3370"/>
                </a:lnTo>
                <a:lnTo>
                  <a:pt x="3175" y="3393"/>
                </a:lnTo>
                <a:lnTo>
                  <a:pt x="3198" y="3393"/>
                </a:lnTo>
                <a:lnTo>
                  <a:pt x="3175" y="3428"/>
                </a:lnTo>
                <a:lnTo>
                  <a:pt x="3198" y="3417"/>
                </a:lnTo>
                <a:lnTo>
                  <a:pt x="3243" y="3417"/>
                </a:lnTo>
                <a:lnTo>
                  <a:pt x="3281" y="3393"/>
                </a:lnTo>
                <a:lnTo>
                  <a:pt x="3251" y="3428"/>
                </a:lnTo>
                <a:lnTo>
                  <a:pt x="3221" y="3440"/>
                </a:lnTo>
                <a:lnTo>
                  <a:pt x="3236" y="3440"/>
                </a:lnTo>
                <a:lnTo>
                  <a:pt x="3213" y="3451"/>
                </a:lnTo>
                <a:lnTo>
                  <a:pt x="3205" y="3428"/>
                </a:lnTo>
                <a:lnTo>
                  <a:pt x="3167" y="3440"/>
                </a:lnTo>
                <a:lnTo>
                  <a:pt x="3144" y="3451"/>
                </a:lnTo>
                <a:lnTo>
                  <a:pt x="3129" y="3475"/>
                </a:lnTo>
                <a:lnTo>
                  <a:pt x="3167" y="3463"/>
                </a:lnTo>
                <a:lnTo>
                  <a:pt x="3152" y="3486"/>
                </a:lnTo>
                <a:lnTo>
                  <a:pt x="3167" y="3510"/>
                </a:lnTo>
                <a:lnTo>
                  <a:pt x="3144" y="3486"/>
                </a:lnTo>
                <a:lnTo>
                  <a:pt x="3129" y="3510"/>
                </a:lnTo>
                <a:lnTo>
                  <a:pt x="3121" y="3568"/>
                </a:lnTo>
                <a:lnTo>
                  <a:pt x="3106" y="3568"/>
                </a:lnTo>
                <a:lnTo>
                  <a:pt x="3091" y="3590"/>
                </a:lnTo>
                <a:lnTo>
                  <a:pt x="3121" y="3590"/>
                </a:lnTo>
                <a:lnTo>
                  <a:pt x="3121" y="3636"/>
                </a:lnTo>
                <a:lnTo>
                  <a:pt x="3106" y="3625"/>
                </a:lnTo>
                <a:lnTo>
                  <a:pt x="3083" y="3590"/>
                </a:lnTo>
                <a:lnTo>
                  <a:pt x="3091" y="3625"/>
                </a:lnTo>
                <a:lnTo>
                  <a:pt x="3068" y="3648"/>
                </a:lnTo>
                <a:lnTo>
                  <a:pt x="3076" y="3683"/>
                </a:lnTo>
                <a:lnTo>
                  <a:pt x="3091" y="3660"/>
                </a:lnTo>
                <a:lnTo>
                  <a:pt x="3091" y="3706"/>
                </a:lnTo>
                <a:lnTo>
                  <a:pt x="3106" y="3706"/>
                </a:lnTo>
                <a:lnTo>
                  <a:pt x="3083" y="3728"/>
                </a:lnTo>
                <a:lnTo>
                  <a:pt x="3068" y="3728"/>
                </a:lnTo>
                <a:lnTo>
                  <a:pt x="3091" y="3718"/>
                </a:lnTo>
                <a:lnTo>
                  <a:pt x="3053" y="3706"/>
                </a:lnTo>
                <a:lnTo>
                  <a:pt x="3037" y="3741"/>
                </a:lnTo>
                <a:lnTo>
                  <a:pt x="3016" y="3741"/>
                </a:lnTo>
                <a:lnTo>
                  <a:pt x="3000" y="3763"/>
                </a:lnTo>
                <a:lnTo>
                  <a:pt x="3016" y="3763"/>
                </a:lnTo>
                <a:lnTo>
                  <a:pt x="2985" y="3776"/>
                </a:lnTo>
                <a:lnTo>
                  <a:pt x="3000" y="3788"/>
                </a:lnTo>
                <a:lnTo>
                  <a:pt x="3016" y="3776"/>
                </a:lnTo>
                <a:lnTo>
                  <a:pt x="3035" y="3765"/>
                </a:lnTo>
                <a:lnTo>
                  <a:pt x="3016" y="3788"/>
                </a:lnTo>
                <a:lnTo>
                  <a:pt x="3037" y="3788"/>
                </a:lnTo>
                <a:lnTo>
                  <a:pt x="2993" y="3823"/>
                </a:lnTo>
                <a:lnTo>
                  <a:pt x="3000" y="3845"/>
                </a:lnTo>
                <a:lnTo>
                  <a:pt x="3023" y="3845"/>
                </a:lnTo>
                <a:lnTo>
                  <a:pt x="3008" y="3880"/>
                </a:lnTo>
                <a:lnTo>
                  <a:pt x="2985" y="3915"/>
                </a:lnTo>
                <a:lnTo>
                  <a:pt x="2970" y="3868"/>
                </a:lnTo>
                <a:lnTo>
                  <a:pt x="2924" y="3868"/>
                </a:lnTo>
                <a:lnTo>
                  <a:pt x="2932" y="3903"/>
                </a:lnTo>
                <a:lnTo>
                  <a:pt x="2916" y="3903"/>
                </a:lnTo>
                <a:lnTo>
                  <a:pt x="2886" y="3926"/>
                </a:lnTo>
                <a:lnTo>
                  <a:pt x="2886" y="3949"/>
                </a:lnTo>
                <a:lnTo>
                  <a:pt x="2863" y="3949"/>
                </a:lnTo>
                <a:lnTo>
                  <a:pt x="2848" y="4018"/>
                </a:lnTo>
                <a:lnTo>
                  <a:pt x="2848" y="4027"/>
                </a:lnTo>
                <a:lnTo>
                  <a:pt x="2803" y="4053"/>
                </a:lnTo>
                <a:lnTo>
                  <a:pt x="2825" y="4053"/>
                </a:lnTo>
                <a:lnTo>
                  <a:pt x="2803" y="4076"/>
                </a:lnTo>
                <a:lnTo>
                  <a:pt x="2848" y="4066"/>
                </a:lnTo>
                <a:lnTo>
                  <a:pt x="2825" y="4088"/>
                </a:lnTo>
                <a:lnTo>
                  <a:pt x="2848" y="4136"/>
                </a:lnTo>
                <a:lnTo>
                  <a:pt x="2894" y="4111"/>
                </a:lnTo>
                <a:lnTo>
                  <a:pt x="2916" y="4076"/>
                </a:lnTo>
                <a:lnTo>
                  <a:pt x="2939" y="4066"/>
                </a:lnTo>
                <a:lnTo>
                  <a:pt x="2955" y="4041"/>
                </a:lnTo>
                <a:lnTo>
                  <a:pt x="2939" y="4031"/>
                </a:lnTo>
                <a:lnTo>
                  <a:pt x="2924" y="4041"/>
                </a:lnTo>
                <a:lnTo>
                  <a:pt x="2985" y="3983"/>
                </a:lnTo>
                <a:lnTo>
                  <a:pt x="3008" y="3983"/>
                </a:lnTo>
                <a:lnTo>
                  <a:pt x="3000" y="4008"/>
                </a:lnTo>
                <a:lnTo>
                  <a:pt x="2985" y="4008"/>
                </a:lnTo>
                <a:lnTo>
                  <a:pt x="2970" y="4041"/>
                </a:lnTo>
                <a:lnTo>
                  <a:pt x="2985" y="4053"/>
                </a:lnTo>
                <a:lnTo>
                  <a:pt x="2970" y="4066"/>
                </a:lnTo>
                <a:lnTo>
                  <a:pt x="2939" y="4076"/>
                </a:lnTo>
                <a:lnTo>
                  <a:pt x="2924" y="4111"/>
                </a:lnTo>
                <a:lnTo>
                  <a:pt x="2947" y="4111"/>
                </a:lnTo>
                <a:lnTo>
                  <a:pt x="2939" y="4136"/>
                </a:lnTo>
                <a:lnTo>
                  <a:pt x="2863" y="4136"/>
                </a:lnTo>
                <a:lnTo>
                  <a:pt x="2863" y="4169"/>
                </a:lnTo>
                <a:lnTo>
                  <a:pt x="2848" y="4158"/>
                </a:lnTo>
                <a:lnTo>
                  <a:pt x="2825" y="4169"/>
                </a:lnTo>
                <a:lnTo>
                  <a:pt x="2848" y="4146"/>
                </a:lnTo>
                <a:lnTo>
                  <a:pt x="2848" y="4136"/>
                </a:lnTo>
                <a:lnTo>
                  <a:pt x="2811" y="4088"/>
                </a:lnTo>
                <a:lnTo>
                  <a:pt x="2795" y="4123"/>
                </a:lnTo>
                <a:lnTo>
                  <a:pt x="2765" y="4136"/>
                </a:lnTo>
                <a:lnTo>
                  <a:pt x="2795" y="4136"/>
                </a:lnTo>
                <a:lnTo>
                  <a:pt x="2765" y="4158"/>
                </a:lnTo>
                <a:lnTo>
                  <a:pt x="2750" y="4181"/>
                </a:lnTo>
                <a:lnTo>
                  <a:pt x="2757" y="4146"/>
                </a:lnTo>
                <a:lnTo>
                  <a:pt x="2719" y="4146"/>
                </a:lnTo>
                <a:lnTo>
                  <a:pt x="2711" y="4169"/>
                </a:lnTo>
                <a:lnTo>
                  <a:pt x="2711" y="4204"/>
                </a:lnTo>
                <a:lnTo>
                  <a:pt x="2727" y="4204"/>
                </a:lnTo>
                <a:lnTo>
                  <a:pt x="2689" y="4216"/>
                </a:lnTo>
                <a:lnTo>
                  <a:pt x="2658" y="4228"/>
                </a:lnTo>
                <a:lnTo>
                  <a:pt x="2681" y="4239"/>
                </a:lnTo>
                <a:lnTo>
                  <a:pt x="2696" y="4239"/>
                </a:lnTo>
                <a:lnTo>
                  <a:pt x="2689" y="4274"/>
                </a:lnTo>
                <a:lnTo>
                  <a:pt x="2658" y="4228"/>
                </a:lnTo>
                <a:lnTo>
                  <a:pt x="2635" y="4228"/>
                </a:lnTo>
                <a:lnTo>
                  <a:pt x="2666" y="4286"/>
                </a:lnTo>
                <a:lnTo>
                  <a:pt x="2689" y="4321"/>
                </a:lnTo>
                <a:lnTo>
                  <a:pt x="2696" y="4321"/>
                </a:lnTo>
                <a:lnTo>
                  <a:pt x="2696" y="4331"/>
                </a:lnTo>
                <a:lnTo>
                  <a:pt x="2689" y="4321"/>
                </a:lnTo>
                <a:lnTo>
                  <a:pt x="2658" y="4286"/>
                </a:lnTo>
                <a:lnTo>
                  <a:pt x="2635" y="4251"/>
                </a:lnTo>
                <a:lnTo>
                  <a:pt x="2620" y="4261"/>
                </a:lnTo>
                <a:lnTo>
                  <a:pt x="2589" y="4251"/>
                </a:lnTo>
                <a:lnTo>
                  <a:pt x="2560" y="4251"/>
                </a:lnTo>
                <a:lnTo>
                  <a:pt x="2537" y="4261"/>
                </a:lnTo>
                <a:lnTo>
                  <a:pt x="2560" y="4286"/>
                </a:lnTo>
                <a:lnTo>
                  <a:pt x="2537" y="4286"/>
                </a:lnTo>
                <a:lnTo>
                  <a:pt x="2560" y="4321"/>
                </a:lnTo>
                <a:lnTo>
                  <a:pt x="2597" y="4308"/>
                </a:lnTo>
                <a:lnTo>
                  <a:pt x="2583" y="4321"/>
                </a:lnTo>
                <a:lnTo>
                  <a:pt x="2605" y="4321"/>
                </a:lnTo>
                <a:lnTo>
                  <a:pt x="2635" y="4308"/>
                </a:lnTo>
                <a:lnTo>
                  <a:pt x="2597" y="4331"/>
                </a:lnTo>
                <a:lnTo>
                  <a:pt x="2612" y="4354"/>
                </a:lnTo>
                <a:lnTo>
                  <a:pt x="2589" y="4354"/>
                </a:lnTo>
                <a:lnTo>
                  <a:pt x="2567" y="4343"/>
                </a:lnTo>
                <a:lnTo>
                  <a:pt x="2461" y="4343"/>
                </a:lnTo>
                <a:lnTo>
                  <a:pt x="2484" y="4354"/>
                </a:lnTo>
                <a:lnTo>
                  <a:pt x="2461" y="4378"/>
                </a:lnTo>
                <a:lnTo>
                  <a:pt x="2506" y="4378"/>
                </a:lnTo>
                <a:lnTo>
                  <a:pt x="2529" y="4401"/>
                </a:lnTo>
                <a:lnTo>
                  <a:pt x="2545" y="4424"/>
                </a:lnTo>
                <a:lnTo>
                  <a:pt x="2537" y="4459"/>
                </a:lnTo>
                <a:lnTo>
                  <a:pt x="2560" y="4459"/>
                </a:lnTo>
                <a:lnTo>
                  <a:pt x="2537" y="4471"/>
                </a:lnTo>
                <a:lnTo>
                  <a:pt x="2537" y="4459"/>
                </a:lnTo>
                <a:lnTo>
                  <a:pt x="2537" y="4436"/>
                </a:lnTo>
                <a:lnTo>
                  <a:pt x="2529" y="4413"/>
                </a:lnTo>
                <a:lnTo>
                  <a:pt x="2506" y="4378"/>
                </a:lnTo>
                <a:lnTo>
                  <a:pt x="2484" y="4401"/>
                </a:lnTo>
                <a:lnTo>
                  <a:pt x="2484" y="4424"/>
                </a:lnTo>
                <a:lnTo>
                  <a:pt x="2491" y="4446"/>
                </a:lnTo>
                <a:lnTo>
                  <a:pt x="2476" y="4413"/>
                </a:lnTo>
                <a:lnTo>
                  <a:pt x="2453" y="4413"/>
                </a:lnTo>
                <a:lnTo>
                  <a:pt x="2430" y="4436"/>
                </a:lnTo>
                <a:lnTo>
                  <a:pt x="2438" y="4459"/>
                </a:lnTo>
                <a:lnTo>
                  <a:pt x="2468" y="4471"/>
                </a:lnTo>
                <a:lnTo>
                  <a:pt x="2423" y="4471"/>
                </a:lnTo>
                <a:lnTo>
                  <a:pt x="2415" y="4446"/>
                </a:lnTo>
                <a:lnTo>
                  <a:pt x="2369" y="4459"/>
                </a:lnTo>
                <a:lnTo>
                  <a:pt x="2377" y="4481"/>
                </a:lnTo>
                <a:lnTo>
                  <a:pt x="2363" y="4459"/>
                </a:lnTo>
                <a:lnTo>
                  <a:pt x="2347" y="4471"/>
                </a:lnTo>
                <a:lnTo>
                  <a:pt x="2363" y="4481"/>
                </a:lnTo>
                <a:lnTo>
                  <a:pt x="2347" y="4516"/>
                </a:lnTo>
                <a:lnTo>
                  <a:pt x="2377" y="4516"/>
                </a:lnTo>
                <a:lnTo>
                  <a:pt x="2407" y="4516"/>
                </a:lnTo>
                <a:lnTo>
                  <a:pt x="2453" y="4529"/>
                </a:lnTo>
                <a:lnTo>
                  <a:pt x="2506" y="4529"/>
                </a:lnTo>
                <a:lnTo>
                  <a:pt x="2491" y="4541"/>
                </a:lnTo>
                <a:lnTo>
                  <a:pt x="2468" y="4541"/>
                </a:lnTo>
                <a:lnTo>
                  <a:pt x="2423" y="4551"/>
                </a:lnTo>
                <a:lnTo>
                  <a:pt x="2377" y="4516"/>
                </a:lnTo>
                <a:lnTo>
                  <a:pt x="2347" y="4541"/>
                </a:lnTo>
                <a:lnTo>
                  <a:pt x="2332" y="4574"/>
                </a:lnTo>
                <a:lnTo>
                  <a:pt x="2342" y="4592"/>
                </a:lnTo>
                <a:lnTo>
                  <a:pt x="2332" y="4598"/>
                </a:lnTo>
                <a:lnTo>
                  <a:pt x="2347" y="4598"/>
                </a:lnTo>
                <a:lnTo>
                  <a:pt x="2369" y="4609"/>
                </a:lnTo>
                <a:lnTo>
                  <a:pt x="2355" y="4621"/>
                </a:lnTo>
                <a:lnTo>
                  <a:pt x="2364" y="4625"/>
                </a:lnTo>
                <a:lnTo>
                  <a:pt x="2332" y="4644"/>
                </a:lnTo>
                <a:lnTo>
                  <a:pt x="2392" y="4644"/>
                </a:lnTo>
                <a:lnTo>
                  <a:pt x="2355" y="4656"/>
                </a:lnTo>
                <a:lnTo>
                  <a:pt x="2332" y="4667"/>
                </a:lnTo>
                <a:lnTo>
                  <a:pt x="2347" y="4679"/>
                </a:lnTo>
                <a:lnTo>
                  <a:pt x="2369" y="4726"/>
                </a:lnTo>
                <a:lnTo>
                  <a:pt x="2415" y="4679"/>
                </a:lnTo>
                <a:lnTo>
                  <a:pt x="2461" y="4679"/>
                </a:lnTo>
                <a:lnTo>
                  <a:pt x="2476" y="4714"/>
                </a:lnTo>
                <a:lnTo>
                  <a:pt x="2499" y="4656"/>
                </a:lnTo>
                <a:lnTo>
                  <a:pt x="2491" y="4679"/>
                </a:lnTo>
                <a:lnTo>
                  <a:pt x="2545" y="4679"/>
                </a:lnTo>
                <a:lnTo>
                  <a:pt x="2529" y="4702"/>
                </a:lnTo>
                <a:lnTo>
                  <a:pt x="2560" y="4702"/>
                </a:lnTo>
                <a:lnTo>
                  <a:pt x="2567" y="4702"/>
                </a:lnTo>
                <a:lnTo>
                  <a:pt x="2560" y="4667"/>
                </a:lnTo>
                <a:lnTo>
                  <a:pt x="2583" y="4644"/>
                </a:lnTo>
                <a:lnTo>
                  <a:pt x="2567" y="4667"/>
                </a:lnTo>
                <a:lnTo>
                  <a:pt x="2583" y="4679"/>
                </a:lnTo>
                <a:lnTo>
                  <a:pt x="2605" y="4679"/>
                </a:lnTo>
                <a:lnTo>
                  <a:pt x="2589" y="4714"/>
                </a:lnTo>
                <a:lnTo>
                  <a:pt x="2560" y="4702"/>
                </a:lnTo>
                <a:lnTo>
                  <a:pt x="2537" y="4726"/>
                </a:lnTo>
                <a:lnTo>
                  <a:pt x="2545" y="4749"/>
                </a:lnTo>
                <a:lnTo>
                  <a:pt x="2529" y="4749"/>
                </a:lnTo>
                <a:lnTo>
                  <a:pt x="2529" y="4726"/>
                </a:lnTo>
                <a:lnTo>
                  <a:pt x="2506" y="4702"/>
                </a:lnTo>
                <a:lnTo>
                  <a:pt x="2484" y="4714"/>
                </a:lnTo>
                <a:lnTo>
                  <a:pt x="2476" y="4714"/>
                </a:lnTo>
                <a:lnTo>
                  <a:pt x="2407" y="4714"/>
                </a:lnTo>
                <a:lnTo>
                  <a:pt x="2347" y="4737"/>
                </a:lnTo>
                <a:lnTo>
                  <a:pt x="2340" y="4771"/>
                </a:lnTo>
                <a:lnTo>
                  <a:pt x="2377" y="4771"/>
                </a:lnTo>
                <a:lnTo>
                  <a:pt x="2363" y="4794"/>
                </a:lnTo>
                <a:lnTo>
                  <a:pt x="2369" y="4819"/>
                </a:lnTo>
                <a:lnTo>
                  <a:pt x="2355" y="4806"/>
                </a:lnTo>
                <a:lnTo>
                  <a:pt x="2332" y="4794"/>
                </a:lnTo>
                <a:lnTo>
                  <a:pt x="2347" y="4819"/>
                </a:lnTo>
                <a:lnTo>
                  <a:pt x="2355" y="4841"/>
                </a:lnTo>
                <a:lnTo>
                  <a:pt x="2392" y="4819"/>
                </a:lnTo>
                <a:lnTo>
                  <a:pt x="2407" y="4819"/>
                </a:lnTo>
                <a:lnTo>
                  <a:pt x="2407" y="4841"/>
                </a:lnTo>
                <a:lnTo>
                  <a:pt x="2392" y="4864"/>
                </a:lnTo>
                <a:lnTo>
                  <a:pt x="2363" y="4852"/>
                </a:lnTo>
                <a:lnTo>
                  <a:pt x="2347" y="4876"/>
                </a:lnTo>
                <a:lnTo>
                  <a:pt x="2355" y="4922"/>
                </a:lnTo>
                <a:lnTo>
                  <a:pt x="2369" y="4934"/>
                </a:lnTo>
                <a:lnTo>
                  <a:pt x="2392" y="4911"/>
                </a:lnTo>
                <a:lnTo>
                  <a:pt x="2392" y="4934"/>
                </a:lnTo>
                <a:lnTo>
                  <a:pt x="2407" y="4934"/>
                </a:lnTo>
                <a:lnTo>
                  <a:pt x="2407" y="4969"/>
                </a:lnTo>
                <a:lnTo>
                  <a:pt x="2415" y="4969"/>
                </a:lnTo>
                <a:lnTo>
                  <a:pt x="2430" y="4922"/>
                </a:lnTo>
                <a:lnTo>
                  <a:pt x="2453" y="4911"/>
                </a:lnTo>
                <a:lnTo>
                  <a:pt x="2468" y="4876"/>
                </a:lnTo>
                <a:lnTo>
                  <a:pt x="2484" y="4864"/>
                </a:lnTo>
                <a:lnTo>
                  <a:pt x="2529" y="4864"/>
                </a:lnTo>
                <a:lnTo>
                  <a:pt x="2506" y="4876"/>
                </a:lnTo>
                <a:lnTo>
                  <a:pt x="2491" y="4934"/>
                </a:lnTo>
                <a:lnTo>
                  <a:pt x="2491" y="4876"/>
                </a:lnTo>
                <a:lnTo>
                  <a:pt x="2476" y="4899"/>
                </a:lnTo>
                <a:lnTo>
                  <a:pt x="2453" y="4922"/>
                </a:lnTo>
                <a:lnTo>
                  <a:pt x="2453" y="4946"/>
                </a:lnTo>
                <a:lnTo>
                  <a:pt x="2423" y="4969"/>
                </a:lnTo>
                <a:lnTo>
                  <a:pt x="2430" y="4979"/>
                </a:lnTo>
                <a:lnTo>
                  <a:pt x="2407" y="5004"/>
                </a:lnTo>
                <a:lnTo>
                  <a:pt x="2400" y="5014"/>
                </a:lnTo>
                <a:lnTo>
                  <a:pt x="2423" y="5027"/>
                </a:lnTo>
                <a:lnTo>
                  <a:pt x="2438" y="5039"/>
                </a:lnTo>
                <a:lnTo>
                  <a:pt x="2423" y="5039"/>
                </a:lnTo>
                <a:lnTo>
                  <a:pt x="2415" y="5061"/>
                </a:lnTo>
                <a:lnTo>
                  <a:pt x="2392" y="5049"/>
                </a:lnTo>
                <a:lnTo>
                  <a:pt x="2392" y="5072"/>
                </a:lnTo>
                <a:lnTo>
                  <a:pt x="2363" y="5096"/>
                </a:lnTo>
                <a:lnTo>
                  <a:pt x="2377" y="5061"/>
                </a:lnTo>
                <a:lnTo>
                  <a:pt x="2363" y="5061"/>
                </a:lnTo>
                <a:lnTo>
                  <a:pt x="2355" y="5096"/>
                </a:lnTo>
                <a:lnTo>
                  <a:pt x="2363" y="5131"/>
                </a:lnTo>
                <a:lnTo>
                  <a:pt x="2369" y="5142"/>
                </a:lnTo>
                <a:lnTo>
                  <a:pt x="2392" y="5119"/>
                </a:lnTo>
                <a:lnTo>
                  <a:pt x="2400" y="5142"/>
                </a:lnTo>
                <a:lnTo>
                  <a:pt x="2415" y="5131"/>
                </a:lnTo>
                <a:lnTo>
                  <a:pt x="2407" y="5107"/>
                </a:lnTo>
                <a:lnTo>
                  <a:pt x="2423" y="5107"/>
                </a:lnTo>
                <a:lnTo>
                  <a:pt x="2453" y="5119"/>
                </a:lnTo>
                <a:lnTo>
                  <a:pt x="2438" y="5119"/>
                </a:lnTo>
                <a:lnTo>
                  <a:pt x="2461" y="5131"/>
                </a:lnTo>
                <a:lnTo>
                  <a:pt x="2453" y="5142"/>
                </a:lnTo>
                <a:lnTo>
                  <a:pt x="2468" y="5142"/>
                </a:lnTo>
                <a:lnTo>
                  <a:pt x="2423" y="5177"/>
                </a:lnTo>
                <a:lnTo>
                  <a:pt x="2430" y="5212"/>
                </a:lnTo>
                <a:lnTo>
                  <a:pt x="2438" y="5234"/>
                </a:lnTo>
                <a:lnTo>
                  <a:pt x="2461" y="5212"/>
                </a:lnTo>
                <a:lnTo>
                  <a:pt x="2453" y="5247"/>
                </a:lnTo>
                <a:lnTo>
                  <a:pt x="2430" y="5234"/>
                </a:lnTo>
                <a:lnTo>
                  <a:pt x="2415" y="5234"/>
                </a:lnTo>
                <a:lnTo>
                  <a:pt x="2400" y="5212"/>
                </a:lnTo>
                <a:lnTo>
                  <a:pt x="2392" y="5234"/>
                </a:lnTo>
                <a:lnTo>
                  <a:pt x="2377" y="5269"/>
                </a:lnTo>
                <a:lnTo>
                  <a:pt x="2377" y="5292"/>
                </a:lnTo>
                <a:lnTo>
                  <a:pt x="2400" y="5327"/>
                </a:lnTo>
                <a:lnTo>
                  <a:pt x="2423" y="5339"/>
                </a:lnTo>
                <a:lnTo>
                  <a:pt x="2438" y="5362"/>
                </a:lnTo>
                <a:lnTo>
                  <a:pt x="2468" y="5362"/>
                </a:lnTo>
                <a:lnTo>
                  <a:pt x="2468" y="5374"/>
                </a:lnTo>
                <a:lnTo>
                  <a:pt x="2510" y="5392"/>
                </a:lnTo>
                <a:lnTo>
                  <a:pt x="2506" y="5397"/>
                </a:lnTo>
                <a:lnTo>
                  <a:pt x="2491" y="5432"/>
                </a:lnTo>
                <a:lnTo>
                  <a:pt x="2537" y="5420"/>
                </a:lnTo>
                <a:lnTo>
                  <a:pt x="2560" y="5432"/>
                </a:lnTo>
                <a:lnTo>
                  <a:pt x="2589" y="5444"/>
                </a:lnTo>
                <a:lnTo>
                  <a:pt x="2597" y="5444"/>
                </a:lnTo>
                <a:lnTo>
                  <a:pt x="2635" y="5420"/>
                </a:lnTo>
                <a:lnTo>
                  <a:pt x="2650" y="5409"/>
                </a:lnTo>
                <a:lnTo>
                  <a:pt x="2658" y="5409"/>
                </a:lnTo>
                <a:lnTo>
                  <a:pt x="2696" y="5374"/>
                </a:lnTo>
                <a:lnTo>
                  <a:pt x="2719" y="5339"/>
                </a:lnTo>
                <a:lnTo>
                  <a:pt x="2788" y="5257"/>
                </a:lnTo>
                <a:lnTo>
                  <a:pt x="2795" y="5234"/>
                </a:lnTo>
                <a:lnTo>
                  <a:pt x="2811" y="5224"/>
                </a:lnTo>
                <a:lnTo>
                  <a:pt x="2811" y="5200"/>
                </a:lnTo>
                <a:lnTo>
                  <a:pt x="2825" y="5212"/>
                </a:lnTo>
                <a:lnTo>
                  <a:pt x="2848" y="5224"/>
                </a:lnTo>
                <a:lnTo>
                  <a:pt x="2855" y="5200"/>
                </a:lnTo>
                <a:lnTo>
                  <a:pt x="2886" y="5154"/>
                </a:lnTo>
                <a:lnTo>
                  <a:pt x="2894" y="5119"/>
                </a:lnTo>
                <a:lnTo>
                  <a:pt x="2878" y="5096"/>
                </a:lnTo>
                <a:lnTo>
                  <a:pt x="2886" y="5061"/>
                </a:lnTo>
                <a:lnTo>
                  <a:pt x="2916" y="5072"/>
                </a:lnTo>
                <a:lnTo>
                  <a:pt x="2909" y="5049"/>
                </a:lnTo>
                <a:lnTo>
                  <a:pt x="2894" y="5027"/>
                </a:lnTo>
                <a:lnTo>
                  <a:pt x="2916" y="5004"/>
                </a:lnTo>
                <a:lnTo>
                  <a:pt x="2932" y="5014"/>
                </a:lnTo>
                <a:lnTo>
                  <a:pt x="2916" y="5049"/>
                </a:lnTo>
                <a:lnTo>
                  <a:pt x="2924" y="5096"/>
                </a:lnTo>
                <a:lnTo>
                  <a:pt x="2924" y="5154"/>
                </a:lnTo>
                <a:lnTo>
                  <a:pt x="2939" y="5154"/>
                </a:lnTo>
                <a:lnTo>
                  <a:pt x="2970" y="5165"/>
                </a:lnTo>
                <a:lnTo>
                  <a:pt x="2977" y="5200"/>
                </a:lnTo>
                <a:lnTo>
                  <a:pt x="2970" y="5224"/>
                </a:lnTo>
                <a:lnTo>
                  <a:pt x="2977" y="5247"/>
                </a:lnTo>
                <a:lnTo>
                  <a:pt x="2977" y="5292"/>
                </a:lnTo>
                <a:lnTo>
                  <a:pt x="2985" y="5339"/>
                </a:lnTo>
                <a:lnTo>
                  <a:pt x="3000" y="5374"/>
                </a:lnTo>
                <a:lnTo>
                  <a:pt x="3008" y="5339"/>
                </a:lnTo>
                <a:lnTo>
                  <a:pt x="3008" y="5374"/>
                </a:lnTo>
                <a:lnTo>
                  <a:pt x="3023" y="5362"/>
                </a:lnTo>
                <a:lnTo>
                  <a:pt x="3037" y="5397"/>
                </a:lnTo>
                <a:lnTo>
                  <a:pt x="3045" y="5409"/>
                </a:lnTo>
                <a:lnTo>
                  <a:pt x="3037" y="5432"/>
                </a:lnTo>
                <a:lnTo>
                  <a:pt x="3023" y="5490"/>
                </a:lnTo>
                <a:lnTo>
                  <a:pt x="3045" y="5490"/>
                </a:lnTo>
                <a:lnTo>
                  <a:pt x="3045" y="5524"/>
                </a:lnTo>
                <a:lnTo>
                  <a:pt x="3053" y="5537"/>
                </a:lnTo>
                <a:lnTo>
                  <a:pt x="3045" y="5570"/>
                </a:lnTo>
                <a:lnTo>
                  <a:pt x="3068" y="5570"/>
                </a:lnTo>
                <a:lnTo>
                  <a:pt x="3076" y="5640"/>
                </a:lnTo>
                <a:lnTo>
                  <a:pt x="3083" y="5664"/>
                </a:lnTo>
                <a:lnTo>
                  <a:pt x="3114" y="5710"/>
                </a:lnTo>
                <a:lnTo>
                  <a:pt x="3129" y="5745"/>
                </a:lnTo>
                <a:lnTo>
                  <a:pt x="3144" y="5745"/>
                </a:lnTo>
                <a:lnTo>
                  <a:pt x="3152" y="5767"/>
                </a:lnTo>
                <a:lnTo>
                  <a:pt x="3144" y="5802"/>
                </a:lnTo>
                <a:lnTo>
                  <a:pt x="3129" y="5790"/>
                </a:lnTo>
                <a:lnTo>
                  <a:pt x="3137" y="5849"/>
                </a:lnTo>
                <a:lnTo>
                  <a:pt x="3121" y="5837"/>
                </a:lnTo>
                <a:lnTo>
                  <a:pt x="3121" y="5860"/>
                </a:lnTo>
                <a:lnTo>
                  <a:pt x="3129" y="5895"/>
                </a:lnTo>
                <a:lnTo>
                  <a:pt x="3144" y="5953"/>
                </a:lnTo>
                <a:lnTo>
                  <a:pt x="3152" y="5987"/>
                </a:lnTo>
                <a:lnTo>
                  <a:pt x="3152" y="6010"/>
                </a:lnTo>
                <a:lnTo>
                  <a:pt x="3175" y="6035"/>
                </a:lnTo>
                <a:lnTo>
                  <a:pt x="3198" y="6045"/>
                </a:lnTo>
                <a:lnTo>
                  <a:pt x="3243" y="6022"/>
                </a:lnTo>
                <a:lnTo>
                  <a:pt x="3281" y="6035"/>
                </a:lnTo>
                <a:lnTo>
                  <a:pt x="3303" y="6000"/>
                </a:lnTo>
                <a:lnTo>
                  <a:pt x="3281" y="5965"/>
                </a:lnTo>
                <a:lnTo>
                  <a:pt x="3281" y="5930"/>
                </a:lnTo>
                <a:lnTo>
                  <a:pt x="3303" y="5918"/>
                </a:lnTo>
                <a:lnTo>
                  <a:pt x="3319" y="5895"/>
                </a:lnTo>
                <a:lnTo>
                  <a:pt x="3334" y="5907"/>
                </a:lnTo>
                <a:lnTo>
                  <a:pt x="3334" y="5860"/>
                </a:lnTo>
                <a:lnTo>
                  <a:pt x="3403" y="5860"/>
                </a:lnTo>
                <a:lnTo>
                  <a:pt x="3433" y="5849"/>
                </a:lnTo>
                <a:lnTo>
                  <a:pt x="3441" y="5849"/>
                </a:lnTo>
                <a:lnTo>
                  <a:pt x="3456" y="5883"/>
                </a:lnTo>
                <a:lnTo>
                  <a:pt x="3471" y="5849"/>
                </a:lnTo>
                <a:lnTo>
                  <a:pt x="3479" y="5802"/>
                </a:lnTo>
                <a:lnTo>
                  <a:pt x="3508" y="5745"/>
                </a:lnTo>
                <a:lnTo>
                  <a:pt x="3516" y="5687"/>
                </a:lnTo>
                <a:lnTo>
                  <a:pt x="3524" y="5640"/>
                </a:lnTo>
                <a:lnTo>
                  <a:pt x="3516" y="5617"/>
                </a:lnTo>
                <a:lnTo>
                  <a:pt x="3531" y="5594"/>
                </a:lnTo>
                <a:lnTo>
                  <a:pt x="3539" y="5502"/>
                </a:lnTo>
                <a:lnTo>
                  <a:pt x="3524" y="5467"/>
                </a:lnTo>
                <a:lnTo>
                  <a:pt x="3554" y="5467"/>
                </a:lnTo>
                <a:lnTo>
                  <a:pt x="3539" y="5444"/>
                </a:lnTo>
                <a:lnTo>
                  <a:pt x="3554" y="5352"/>
                </a:lnTo>
                <a:lnTo>
                  <a:pt x="3516" y="5339"/>
                </a:lnTo>
                <a:lnTo>
                  <a:pt x="3562" y="5339"/>
                </a:lnTo>
                <a:lnTo>
                  <a:pt x="3554" y="5317"/>
                </a:lnTo>
                <a:lnTo>
                  <a:pt x="3531" y="5304"/>
                </a:lnTo>
                <a:lnTo>
                  <a:pt x="3577" y="5304"/>
                </a:lnTo>
                <a:lnTo>
                  <a:pt x="3585" y="5269"/>
                </a:lnTo>
                <a:lnTo>
                  <a:pt x="3600" y="5269"/>
                </a:lnTo>
                <a:lnTo>
                  <a:pt x="3631" y="5257"/>
                </a:lnTo>
                <a:lnTo>
                  <a:pt x="3646" y="5234"/>
                </a:lnTo>
                <a:lnTo>
                  <a:pt x="3638" y="5224"/>
                </a:lnTo>
                <a:lnTo>
                  <a:pt x="3646" y="5200"/>
                </a:lnTo>
                <a:lnTo>
                  <a:pt x="3661" y="5257"/>
                </a:lnTo>
                <a:lnTo>
                  <a:pt x="3669" y="5224"/>
                </a:lnTo>
                <a:lnTo>
                  <a:pt x="3707" y="5177"/>
                </a:lnTo>
                <a:lnTo>
                  <a:pt x="3721" y="5177"/>
                </a:lnTo>
                <a:lnTo>
                  <a:pt x="3713" y="5142"/>
                </a:lnTo>
                <a:lnTo>
                  <a:pt x="3729" y="5165"/>
                </a:lnTo>
                <a:lnTo>
                  <a:pt x="3736" y="5154"/>
                </a:lnTo>
                <a:lnTo>
                  <a:pt x="3729" y="5131"/>
                </a:lnTo>
                <a:lnTo>
                  <a:pt x="3713" y="5131"/>
                </a:lnTo>
                <a:lnTo>
                  <a:pt x="3699" y="5142"/>
                </a:lnTo>
                <a:lnTo>
                  <a:pt x="3692" y="5107"/>
                </a:lnTo>
                <a:lnTo>
                  <a:pt x="3713" y="5131"/>
                </a:lnTo>
                <a:lnTo>
                  <a:pt x="3729" y="5096"/>
                </a:lnTo>
                <a:lnTo>
                  <a:pt x="3752" y="5072"/>
                </a:lnTo>
                <a:lnTo>
                  <a:pt x="3759" y="5049"/>
                </a:lnTo>
                <a:lnTo>
                  <a:pt x="3774" y="5039"/>
                </a:lnTo>
                <a:lnTo>
                  <a:pt x="3782" y="5014"/>
                </a:lnTo>
                <a:lnTo>
                  <a:pt x="3767" y="4969"/>
                </a:lnTo>
                <a:lnTo>
                  <a:pt x="3752" y="4946"/>
                </a:lnTo>
                <a:lnTo>
                  <a:pt x="3736" y="4946"/>
                </a:lnTo>
                <a:lnTo>
                  <a:pt x="3729" y="4934"/>
                </a:lnTo>
                <a:lnTo>
                  <a:pt x="3721" y="4899"/>
                </a:lnTo>
                <a:lnTo>
                  <a:pt x="3707" y="4899"/>
                </a:lnTo>
                <a:lnTo>
                  <a:pt x="3661" y="4841"/>
                </a:lnTo>
                <a:lnTo>
                  <a:pt x="3646" y="4841"/>
                </a:lnTo>
                <a:lnTo>
                  <a:pt x="3623" y="4829"/>
                </a:lnTo>
                <a:lnTo>
                  <a:pt x="3592" y="4819"/>
                </a:lnTo>
                <a:lnTo>
                  <a:pt x="3600" y="4794"/>
                </a:lnTo>
                <a:lnTo>
                  <a:pt x="3585" y="4749"/>
                </a:lnTo>
                <a:lnTo>
                  <a:pt x="3592" y="4726"/>
                </a:lnTo>
                <a:lnTo>
                  <a:pt x="3592" y="4667"/>
                </a:lnTo>
                <a:lnTo>
                  <a:pt x="3585" y="4644"/>
                </a:lnTo>
                <a:lnTo>
                  <a:pt x="3592" y="4609"/>
                </a:lnTo>
                <a:lnTo>
                  <a:pt x="3600" y="4598"/>
                </a:lnTo>
                <a:lnTo>
                  <a:pt x="3592" y="4564"/>
                </a:lnTo>
                <a:lnTo>
                  <a:pt x="3608" y="4551"/>
                </a:lnTo>
                <a:lnTo>
                  <a:pt x="3608" y="4529"/>
                </a:lnTo>
                <a:lnTo>
                  <a:pt x="3638" y="4436"/>
                </a:lnTo>
                <a:lnTo>
                  <a:pt x="3623" y="4424"/>
                </a:lnTo>
                <a:lnTo>
                  <a:pt x="3623" y="4366"/>
                </a:lnTo>
                <a:lnTo>
                  <a:pt x="3631" y="4378"/>
                </a:lnTo>
                <a:lnTo>
                  <a:pt x="3646" y="4366"/>
                </a:lnTo>
                <a:lnTo>
                  <a:pt x="3669" y="4354"/>
                </a:lnTo>
                <a:lnTo>
                  <a:pt x="3684" y="4321"/>
                </a:lnTo>
                <a:lnTo>
                  <a:pt x="3661" y="4274"/>
                </a:lnTo>
                <a:lnTo>
                  <a:pt x="3653" y="4261"/>
                </a:lnTo>
                <a:lnTo>
                  <a:pt x="3653" y="4228"/>
                </a:lnTo>
                <a:lnTo>
                  <a:pt x="3669" y="4274"/>
                </a:lnTo>
                <a:lnTo>
                  <a:pt x="3692" y="4286"/>
                </a:lnTo>
                <a:lnTo>
                  <a:pt x="3721" y="4261"/>
                </a:lnTo>
                <a:lnTo>
                  <a:pt x="3721" y="4239"/>
                </a:lnTo>
                <a:lnTo>
                  <a:pt x="3736" y="4228"/>
                </a:lnTo>
                <a:lnTo>
                  <a:pt x="3752" y="4181"/>
                </a:lnTo>
                <a:lnTo>
                  <a:pt x="3774" y="4181"/>
                </a:lnTo>
                <a:lnTo>
                  <a:pt x="3767" y="4169"/>
                </a:lnTo>
                <a:lnTo>
                  <a:pt x="3790" y="4181"/>
                </a:lnTo>
                <a:lnTo>
                  <a:pt x="3813" y="4158"/>
                </a:lnTo>
                <a:lnTo>
                  <a:pt x="3820" y="4136"/>
                </a:lnTo>
                <a:lnTo>
                  <a:pt x="3828" y="4136"/>
                </a:lnTo>
                <a:lnTo>
                  <a:pt x="3843" y="4123"/>
                </a:lnTo>
                <a:lnTo>
                  <a:pt x="3858" y="4123"/>
                </a:lnTo>
                <a:lnTo>
                  <a:pt x="3904" y="4076"/>
                </a:lnTo>
                <a:lnTo>
                  <a:pt x="3919" y="4053"/>
                </a:lnTo>
                <a:lnTo>
                  <a:pt x="3949" y="4053"/>
                </a:lnTo>
                <a:lnTo>
                  <a:pt x="3964" y="4041"/>
                </a:lnTo>
                <a:lnTo>
                  <a:pt x="3987" y="3973"/>
                </a:lnTo>
                <a:lnTo>
                  <a:pt x="4010" y="3949"/>
                </a:lnTo>
                <a:lnTo>
                  <a:pt x="4040" y="3903"/>
                </a:lnTo>
                <a:lnTo>
                  <a:pt x="4048" y="3856"/>
                </a:lnTo>
                <a:lnTo>
                  <a:pt x="4033" y="3845"/>
                </a:lnTo>
                <a:lnTo>
                  <a:pt x="4010" y="3823"/>
                </a:lnTo>
                <a:lnTo>
                  <a:pt x="4025" y="3833"/>
                </a:lnTo>
                <a:lnTo>
                  <a:pt x="4018" y="3788"/>
                </a:lnTo>
                <a:lnTo>
                  <a:pt x="3995" y="3776"/>
                </a:lnTo>
                <a:lnTo>
                  <a:pt x="4018" y="3776"/>
                </a:lnTo>
                <a:lnTo>
                  <a:pt x="4033" y="3741"/>
                </a:lnTo>
                <a:lnTo>
                  <a:pt x="4048" y="3728"/>
                </a:lnTo>
                <a:lnTo>
                  <a:pt x="4048" y="3683"/>
                </a:lnTo>
                <a:lnTo>
                  <a:pt x="4063" y="3660"/>
                </a:lnTo>
                <a:lnTo>
                  <a:pt x="4040" y="3660"/>
                </a:lnTo>
                <a:lnTo>
                  <a:pt x="4048" y="3636"/>
                </a:lnTo>
                <a:lnTo>
                  <a:pt x="4094" y="3636"/>
                </a:lnTo>
                <a:lnTo>
                  <a:pt x="4086" y="3613"/>
                </a:lnTo>
                <a:lnTo>
                  <a:pt x="4102" y="3590"/>
                </a:lnTo>
                <a:lnTo>
                  <a:pt x="4117" y="3590"/>
                </a:lnTo>
                <a:lnTo>
                  <a:pt x="4140" y="3578"/>
                </a:lnTo>
                <a:lnTo>
                  <a:pt x="4124" y="3533"/>
                </a:lnTo>
                <a:lnTo>
                  <a:pt x="4169" y="3543"/>
                </a:lnTo>
                <a:lnTo>
                  <a:pt x="4169" y="3521"/>
                </a:lnTo>
                <a:lnTo>
                  <a:pt x="4184" y="3543"/>
                </a:lnTo>
                <a:lnTo>
                  <a:pt x="4215" y="3555"/>
                </a:lnTo>
                <a:lnTo>
                  <a:pt x="4230" y="3555"/>
                </a:lnTo>
                <a:lnTo>
                  <a:pt x="4215" y="3533"/>
                </a:lnTo>
                <a:lnTo>
                  <a:pt x="4238" y="3543"/>
                </a:lnTo>
                <a:lnTo>
                  <a:pt x="4284" y="3533"/>
                </a:lnTo>
                <a:lnTo>
                  <a:pt x="4314" y="3533"/>
                </a:lnTo>
                <a:lnTo>
                  <a:pt x="4322" y="3543"/>
                </a:lnTo>
                <a:lnTo>
                  <a:pt x="4360" y="3543"/>
                </a:lnTo>
                <a:lnTo>
                  <a:pt x="4383" y="3578"/>
                </a:lnTo>
                <a:lnTo>
                  <a:pt x="4405" y="3578"/>
                </a:lnTo>
                <a:lnTo>
                  <a:pt x="4435" y="3636"/>
                </a:lnTo>
                <a:lnTo>
                  <a:pt x="4435" y="3683"/>
                </a:lnTo>
                <a:lnTo>
                  <a:pt x="4428" y="3718"/>
                </a:lnTo>
                <a:lnTo>
                  <a:pt x="4450" y="3741"/>
                </a:lnTo>
                <a:lnTo>
                  <a:pt x="4443" y="3753"/>
                </a:lnTo>
                <a:lnTo>
                  <a:pt x="4428" y="3753"/>
                </a:lnTo>
                <a:lnTo>
                  <a:pt x="4443" y="3776"/>
                </a:lnTo>
                <a:lnTo>
                  <a:pt x="4428" y="3763"/>
                </a:lnTo>
                <a:lnTo>
                  <a:pt x="4405" y="3763"/>
                </a:lnTo>
                <a:lnTo>
                  <a:pt x="4375" y="3776"/>
                </a:lnTo>
                <a:lnTo>
                  <a:pt x="4360" y="3811"/>
                </a:lnTo>
                <a:lnTo>
                  <a:pt x="4322" y="3880"/>
                </a:lnTo>
                <a:lnTo>
                  <a:pt x="4307" y="3903"/>
                </a:lnTo>
                <a:lnTo>
                  <a:pt x="4299" y="3938"/>
                </a:lnTo>
                <a:lnTo>
                  <a:pt x="4276" y="3949"/>
                </a:lnTo>
                <a:lnTo>
                  <a:pt x="4253" y="3983"/>
                </a:lnTo>
                <a:lnTo>
                  <a:pt x="4238" y="3983"/>
                </a:lnTo>
                <a:lnTo>
                  <a:pt x="4238" y="4018"/>
                </a:lnTo>
                <a:lnTo>
                  <a:pt x="4215" y="4031"/>
                </a:lnTo>
                <a:lnTo>
                  <a:pt x="4184" y="4088"/>
                </a:lnTo>
                <a:lnTo>
                  <a:pt x="4163" y="4066"/>
                </a:lnTo>
                <a:lnTo>
                  <a:pt x="4140" y="4136"/>
                </a:lnTo>
                <a:lnTo>
                  <a:pt x="4140" y="4181"/>
                </a:lnTo>
                <a:lnTo>
                  <a:pt x="4094" y="4204"/>
                </a:lnTo>
                <a:lnTo>
                  <a:pt x="4094" y="4181"/>
                </a:lnTo>
                <a:lnTo>
                  <a:pt x="4079" y="4204"/>
                </a:lnTo>
                <a:lnTo>
                  <a:pt x="4048" y="4169"/>
                </a:lnTo>
                <a:lnTo>
                  <a:pt x="4048" y="4228"/>
                </a:lnTo>
                <a:lnTo>
                  <a:pt x="4040" y="4261"/>
                </a:lnTo>
                <a:lnTo>
                  <a:pt x="4018" y="4286"/>
                </a:lnTo>
                <a:lnTo>
                  <a:pt x="4018" y="4343"/>
                </a:lnTo>
                <a:lnTo>
                  <a:pt x="4010" y="4378"/>
                </a:lnTo>
                <a:lnTo>
                  <a:pt x="4018" y="4413"/>
                </a:lnTo>
                <a:lnTo>
                  <a:pt x="4025" y="4401"/>
                </a:lnTo>
                <a:lnTo>
                  <a:pt x="4033" y="4436"/>
                </a:lnTo>
                <a:lnTo>
                  <a:pt x="4033" y="4459"/>
                </a:lnTo>
                <a:lnTo>
                  <a:pt x="4025" y="4481"/>
                </a:lnTo>
                <a:lnTo>
                  <a:pt x="4025" y="4506"/>
                </a:lnTo>
                <a:lnTo>
                  <a:pt x="4040" y="4541"/>
                </a:lnTo>
                <a:lnTo>
                  <a:pt x="4063" y="4609"/>
                </a:lnTo>
                <a:lnTo>
                  <a:pt x="4048" y="4598"/>
                </a:lnTo>
                <a:lnTo>
                  <a:pt x="4048" y="4702"/>
                </a:lnTo>
                <a:lnTo>
                  <a:pt x="4033" y="4726"/>
                </a:lnTo>
                <a:lnTo>
                  <a:pt x="4040" y="4749"/>
                </a:lnTo>
                <a:lnTo>
                  <a:pt x="4033" y="4819"/>
                </a:lnTo>
                <a:lnTo>
                  <a:pt x="4048" y="4841"/>
                </a:lnTo>
                <a:lnTo>
                  <a:pt x="4063" y="4829"/>
                </a:lnTo>
                <a:lnTo>
                  <a:pt x="4079" y="4852"/>
                </a:lnTo>
                <a:lnTo>
                  <a:pt x="4094" y="4852"/>
                </a:lnTo>
                <a:lnTo>
                  <a:pt x="4102" y="4864"/>
                </a:lnTo>
                <a:lnTo>
                  <a:pt x="4117" y="4876"/>
                </a:lnTo>
                <a:lnTo>
                  <a:pt x="4163" y="4876"/>
                </a:lnTo>
                <a:lnTo>
                  <a:pt x="4147" y="4922"/>
                </a:lnTo>
                <a:lnTo>
                  <a:pt x="4177" y="4922"/>
                </a:lnTo>
                <a:lnTo>
                  <a:pt x="4192" y="4899"/>
                </a:lnTo>
                <a:lnTo>
                  <a:pt x="4192" y="4922"/>
                </a:lnTo>
                <a:lnTo>
                  <a:pt x="4184" y="4934"/>
                </a:lnTo>
                <a:lnTo>
                  <a:pt x="4192" y="4957"/>
                </a:lnTo>
                <a:lnTo>
                  <a:pt x="4223" y="4957"/>
                </a:lnTo>
                <a:lnTo>
                  <a:pt x="4223" y="4969"/>
                </a:lnTo>
                <a:lnTo>
                  <a:pt x="4215" y="4969"/>
                </a:lnTo>
                <a:lnTo>
                  <a:pt x="4215" y="4979"/>
                </a:lnTo>
                <a:lnTo>
                  <a:pt x="4230" y="4969"/>
                </a:lnTo>
                <a:lnTo>
                  <a:pt x="4223" y="5004"/>
                </a:lnTo>
                <a:lnTo>
                  <a:pt x="4245" y="4979"/>
                </a:lnTo>
                <a:lnTo>
                  <a:pt x="4245" y="4969"/>
                </a:lnTo>
                <a:lnTo>
                  <a:pt x="4276" y="4979"/>
                </a:lnTo>
                <a:lnTo>
                  <a:pt x="4291" y="4969"/>
                </a:lnTo>
                <a:lnTo>
                  <a:pt x="4337" y="4957"/>
                </a:lnTo>
                <a:lnTo>
                  <a:pt x="4337" y="4969"/>
                </a:lnTo>
                <a:lnTo>
                  <a:pt x="4352" y="4969"/>
                </a:lnTo>
                <a:lnTo>
                  <a:pt x="4368" y="4946"/>
                </a:lnTo>
                <a:lnTo>
                  <a:pt x="4383" y="4946"/>
                </a:lnTo>
                <a:lnTo>
                  <a:pt x="4405" y="4934"/>
                </a:lnTo>
                <a:lnTo>
                  <a:pt x="4428" y="4934"/>
                </a:lnTo>
                <a:lnTo>
                  <a:pt x="4443" y="4922"/>
                </a:lnTo>
                <a:lnTo>
                  <a:pt x="4481" y="4899"/>
                </a:lnTo>
                <a:lnTo>
                  <a:pt x="4489" y="4922"/>
                </a:lnTo>
                <a:lnTo>
                  <a:pt x="4496" y="4899"/>
                </a:lnTo>
                <a:lnTo>
                  <a:pt x="4527" y="4911"/>
                </a:lnTo>
                <a:lnTo>
                  <a:pt x="4511" y="4864"/>
                </a:lnTo>
                <a:lnTo>
                  <a:pt x="4534" y="4876"/>
                </a:lnTo>
                <a:lnTo>
                  <a:pt x="4550" y="4876"/>
                </a:lnTo>
                <a:lnTo>
                  <a:pt x="4557" y="4864"/>
                </a:lnTo>
                <a:lnTo>
                  <a:pt x="4611" y="4864"/>
                </a:lnTo>
                <a:lnTo>
                  <a:pt x="4633" y="4841"/>
                </a:lnTo>
                <a:lnTo>
                  <a:pt x="4655" y="4852"/>
                </a:lnTo>
                <a:lnTo>
                  <a:pt x="4694" y="4852"/>
                </a:lnTo>
                <a:lnTo>
                  <a:pt x="4694" y="4841"/>
                </a:lnTo>
                <a:lnTo>
                  <a:pt x="4724" y="4852"/>
                </a:lnTo>
                <a:lnTo>
                  <a:pt x="4747" y="4841"/>
                </a:lnTo>
                <a:lnTo>
                  <a:pt x="4793" y="4806"/>
                </a:lnTo>
                <a:lnTo>
                  <a:pt x="4793" y="4864"/>
                </a:lnTo>
                <a:lnTo>
                  <a:pt x="4770" y="4852"/>
                </a:lnTo>
                <a:lnTo>
                  <a:pt x="4785" y="4899"/>
                </a:lnTo>
                <a:lnTo>
                  <a:pt x="4823" y="4934"/>
                </a:lnTo>
                <a:lnTo>
                  <a:pt x="4891" y="4934"/>
                </a:lnTo>
                <a:lnTo>
                  <a:pt x="4906" y="4946"/>
                </a:lnTo>
                <a:lnTo>
                  <a:pt x="4929" y="4969"/>
                </a:lnTo>
                <a:lnTo>
                  <a:pt x="4944" y="4969"/>
                </a:lnTo>
                <a:lnTo>
                  <a:pt x="4944" y="5014"/>
                </a:lnTo>
                <a:lnTo>
                  <a:pt x="4839" y="4969"/>
                </a:lnTo>
                <a:lnTo>
                  <a:pt x="4823" y="5014"/>
                </a:lnTo>
                <a:lnTo>
                  <a:pt x="4808" y="5027"/>
                </a:lnTo>
                <a:lnTo>
                  <a:pt x="4762" y="5027"/>
                </a:lnTo>
                <a:lnTo>
                  <a:pt x="4755" y="5049"/>
                </a:lnTo>
                <a:lnTo>
                  <a:pt x="4739" y="5039"/>
                </a:lnTo>
                <a:lnTo>
                  <a:pt x="4724" y="5039"/>
                </a:lnTo>
                <a:lnTo>
                  <a:pt x="4724" y="5107"/>
                </a:lnTo>
                <a:lnTo>
                  <a:pt x="4701" y="5119"/>
                </a:lnTo>
                <a:lnTo>
                  <a:pt x="4603" y="5107"/>
                </a:lnTo>
                <a:lnTo>
                  <a:pt x="4580" y="5096"/>
                </a:lnTo>
                <a:lnTo>
                  <a:pt x="4557" y="5096"/>
                </a:lnTo>
                <a:lnTo>
                  <a:pt x="4542" y="5072"/>
                </a:lnTo>
                <a:lnTo>
                  <a:pt x="4496" y="5061"/>
                </a:lnTo>
                <a:lnTo>
                  <a:pt x="4481" y="5072"/>
                </a:lnTo>
                <a:lnTo>
                  <a:pt x="4450" y="5061"/>
                </a:lnTo>
                <a:lnTo>
                  <a:pt x="4443" y="5107"/>
                </a:lnTo>
                <a:lnTo>
                  <a:pt x="4428" y="5096"/>
                </a:lnTo>
                <a:lnTo>
                  <a:pt x="4383" y="5096"/>
                </a:lnTo>
                <a:lnTo>
                  <a:pt x="4368" y="5107"/>
                </a:lnTo>
                <a:lnTo>
                  <a:pt x="4345" y="5107"/>
                </a:lnTo>
                <a:lnTo>
                  <a:pt x="4322" y="5131"/>
                </a:lnTo>
                <a:lnTo>
                  <a:pt x="4307" y="5119"/>
                </a:lnTo>
                <a:lnTo>
                  <a:pt x="4307" y="5142"/>
                </a:lnTo>
                <a:lnTo>
                  <a:pt x="4276" y="5154"/>
                </a:lnTo>
                <a:lnTo>
                  <a:pt x="4245" y="5177"/>
                </a:lnTo>
                <a:lnTo>
                  <a:pt x="4238" y="5212"/>
                </a:lnTo>
                <a:lnTo>
                  <a:pt x="4268" y="5224"/>
                </a:lnTo>
                <a:lnTo>
                  <a:pt x="4238" y="5234"/>
                </a:lnTo>
                <a:lnTo>
                  <a:pt x="4253" y="5257"/>
                </a:lnTo>
                <a:lnTo>
                  <a:pt x="4276" y="5269"/>
                </a:lnTo>
                <a:lnTo>
                  <a:pt x="4253" y="5269"/>
                </a:lnTo>
                <a:lnTo>
                  <a:pt x="4245" y="5317"/>
                </a:lnTo>
                <a:lnTo>
                  <a:pt x="4268" y="5339"/>
                </a:lnTo>
                <a:lnTo>
                  <a:pt x="4276" y="5362"/>
                </a:lnTo>
                <a:lnTo>
                  <a:pt x="4299" y="5362"/>
                </a:lnTo>
                <a:lnTo>
                  <a:pt x="4314" y="5374"/>
                </a:lnTo>
                <a:lnTo>
                  <a:pt x="4337" y="5352"/>
                </a:lnTo>
                <a:lnTo>
                  <a:pt x="4360" y="5374"/>
                </a:lnTo>
                <a:lnTo>
                  <a:pt x="4337" y="5490"/>
                </a:lnTo>
                <a:lnTo>
                  <a:pt x="4337" y="5512"/>
                </a:lnTo>
                <a:lnTo>
                  <a:pt x="4345" y="5605"/>
                </a:lnTo>
                <a:lnTo>
                  <a:pt x="4322" y="5640"/>
                </a:lnTo>
                <a:lnTo>
                  <a:pt x="4307" y="5652"/>
                </a:lnTo>
                <a:lnTo>
                  <a:pt x="4284" y="5687"/>
                </a:lnTo>
                <a:lnTo>
                  <a:pt x="4268" y="5687"/>
                </a:lnTo>
                <a:lnTo>
                  <a:pt x="4223" y="5640"/>
                </a:lnTo>
                <a:lnTo>
                  <a:pt x="4215" y="5617"/>
                </a:lnTo>
                <a:lnTo>
                  <a:pt x="4177" y="5547"/>
                </a:lnTo>
                <a:lnTo>
                  <a:pt x="4163" y="5537"/>
                </a:lnTo>
                <a:lnTo>
                  <a:pt x="4147" y="5502"/>
                </a:lnTo>
                <a:lnTo>
                  <a:pt x="4094" y="5537"/>
                </a:lnTo>
                <a:lnTo>
                  <a:pt x="4079" y="5537"/>
                </a:lnTo>
                <a:lnTo>
                  <a:pt x="4048" y="5559"/>
                </a:lnTo>
                <a:lnTo>
                  <a:pt x="4040" y="5605"/>
                </a:lnTo>
                <a:lnTo>
                  <a:pt x="4033" y="5629"/>
                </a:lnTo>
                <a:lnTo>
                  <a:pt x="4033" y="5652"/>
                </a:lnTo>
                <a:lnTo>
                  <a:pt x="4018" y="5697"/>
                </a:lnTo>
                <a:lnTo>
                  <a:pt x="3995" y="5722"/>
                </a:lnTo>
                <a:lnTo>
                  <a:pt x="3987" y="5790"/>
                </a:lnTo>
                <a:lnTo>
                  <a:pt x="3987" y="5849"/>
                </a:lnTo>
                <a:lnTo>
                  <a:pt x="3995" y="5883"/>
                </a:lnTo>
                <a:lnTo>
                  <a:pt x="3995" y="5953"/>
                </a:lnTo>
                <a:lnTo>
                  <a:pt x="4010" y="5965"/>
                </a:lnTo>
                <a:lnTo>
                  <a:pt x="4010" y="5987"/>
                </a:lnTo>
                <a:lnTo>
                  <a:pt x="4018" y="6010"/>
                </a:lnTo>
                <a:lnTo>
                  <a:pt x="4018" y="6057"/>
                </a:lnTo>
                <a:lnTo>
                  <a:pt x="4010" y="6092"/>
                </a:lnTo>
                <a:lnTo>
                  <a:pt x="4018" y="6115"/>
                </a:lnTo>
                <a:lnTo>
                  <a:pt x="3987" y="6138"/>
                </a:lnTo>
                <a:lnTo>
                  <a:pt x="3949" y="6138"/>
                </a:lnTo>
                <a:lnTo>
                  <a:pt x="3912" y="6127"/>
                </a:lnTo>
                <a:lnTo>
                  <a:pt x="3889" y="6127"/>
                </a:lnTo>
                <a:lnTo>
                  <a:pt x="3881" y="6138"/>
                </a:lnTo>
                <a:lnTo>
                  <a:pt x="3889" y="6162"/>
                </a:lnTo>
                <a:lnTo>
                  <a:pt x="3866" y="6208"/>
                </a:lnTo>
                <a:lnTo>
                  <a:pt x="3843" y="6230"/>
                </a:lnTo>
                <a:lnTo>
                  <a:pt x="3828" y="6255"/>
                </a:lnTo>
                <a:lnTo>
                  <a:pt x="3759" y="6255"/>
                </a:lnTo>
                <a:lnTo>
                  <a:pt x="3752" y="6243"/>
                </a:lnTo>
                <a:lnTo>
                  <a:pt x="3721" y="6162"/>
                </a:lnTo>
                <a:lnTo>
                  <a:pt x="3707" y="6150"/>
                </a:lnTo>
                <a:lnTo>
                  <a:pt x="3661" y="6150"/>
                </a:lnTo>
                <a:lnTo>
                  <a:pt x="3600" y="6185"/>
                </a:lnTo>
                <a:lnTo>
                  <a:pt x="3562" y="6208"/>
                </a:lnTo>
                <a:lnTo>
                  <a:pt x="3524" y="6220"/>
                </a:lnTo>
                <a:lnTo>
                  <a:pt x="3516" y="6230"/>
                </a:lnTo>
                <a:lnTo>
                  <a:pt x="3493" y="6288"/>
                </a:lnTo>
                <a:lnTo>
                  <a:pt x="3403" y="6300"/>
                </a:lnTo>
                <a:lnTo>
                  <a:pt x="3296" y="6347"/>
                </a:lnTo>
                <a:lnTo>
                  <a:pt x="3281" y="6347"/>
                </a:lnTo>
                <a:lnTo>
                  <a:pt x="3259" y="6323"/>
                </a:lnTo>
                <a:lnTo>
                  <a:pt x="3251" y="6358"/>
                </a:lnTo>
                <a:lnTo>
                  <a:pt x="3243" y="6381"/>
                </a:lnTo>
                <a:lnTo>
                  <a:pt x="3265" y="6358"/>
                </a:lnTo>
                <a:lnTo>
                  <a:pt x="3281" y="6358"/>
                </a:lnTo>
                <a:lnTo>
                  <a:pt x="3296" y="6381"/>
                </a:lnTo>
                <a:lnTo>
                  <a:pt x="3303" y="6358"/>
                </a:lnTo>
                <a:lnTo>
                  <a:pt x="3326" y="6381"/>
                </a:lnTo>
                <a:lnTo>
                  <a:pt x="3319" y="6405"/>
                </a:lnTo>
                <a:lnTo>
                  <a:pt x="3319" y="6428"/>
                </a:lnTo>
                <a:lnTo>
                  <a:pt x="3303" y="6405"/>
                </a:lnTo>
                <a:lnTo>
                  <a:pt x="3296" y="6405"/>
                </a:lnTo>
                <a:lnTo>
                  <a:pt x="3251" y="6381"/>
                </a:lnTo>
                <a:lnTo>
                  <a:pt x="3243" y="6381"/>
                </a:lnTo>
                <a:lnTo>
                  <a:pt x="3243" y="6358"/>
                </a:lnTo>
                <a:lnTo>
                  <a:pt x="3236" y="6300"/>
                </a:lnTo>
                <a:lnTo>
                  <a:pt x="3213" y="6312"/>
                </a:lnTo>
                <a:lnTo>
                  <a:pt x="3205" y="6323"/>
                </a:lnTo>
                <a:lnTo>
                  <a:pt x="3175" y="6265"/>
                </a:lnTo>
                <a:lnTo>
                  <a:pt x="3144" y="6255"/>
                </a:lnTo>
                <a:lnTo>
                  <a:pt x="3129" y="6255"/>
                </a:lnTo>
                <a:lnTo>
                  <a:pt x="3106" y="6265"/>
                </a:lnTo>
                <a:lnTo>
                  <a:pt x="3106" y="6255"/>
                </a:lnTo>
                <a:lnTo>
                  <a:pt x="3121" y="6243"/>
                </a:lnTo>
                <a:lnTo>
                  <a:pt x="3144" y="6243"/>
                </a:lnTo>
                <a:lnTo>
                  <a:pt x="3106" y="6230"/>
                </a:lnTo>
                <a:lnTo>
                  <a:pt x="3091" y="6265"/>
                </a:lnTo>
                <a:lnTo>
                  <a:pt x="3068" y="6288"/>
                </a:lnTo>
                <a:lnTo>
                  <a:pt x="3060" y="6312"/>
                </a:lnTo>
                <a:lnTo>
                  <a:pt x="3060" y="6300"/>
                </a:lnTo>
                <a:lnTo>
                  <a:pt x="3016" y="6300"/>
                </a:lnTo>
                <a:lnTo>
                  <a:pt x="3000" y="6335"/>
                </a:lnTo>
                <a:lnTo>
                  <a:pt x="2993" y="6358"/>
                </a:lnTo>
                <a:lnTo>
                  <a:pt x="2977" y="6347"/>
                </a:lnTo>
                <a:lnTo>
                  <a:pt x="2955" y="6335"/>
                </a:lnTo>
                <a:lnTo>
                  <a:pt x="2939" y="6347"/>
                </a:lnTo>
                <a:lnTo>
                  <a:pt x="2939" y="6312"/>
                </a:lnTo>
                <a:lnTo>
                  <a:pt x="2955" y="6288"/>
                </a:lnTo>
                <a:lnTo>
                  <a:pt x="2955" y="6255"/>
                </a:lnTo>
                <a:lnTo>
                  <a:pt x="2939" y="6255"/>
                </a:lnTo>
                <a:lnTo>
                  <a:pt x="2924" y="6265"/>
                </a:lnTo>
                <a:lnTo>
                  <a:pt x="2878" y="6243"/>
                </a:lnTo>
                <a:lnTo>
                  <a:pt x="2863" y="6255"/>
                </a:lnTo>
                <a:lnTo>
                  <a:pt x="2848" y="6230"/>
                </a:lnTo>
                <a:lnTo>
                  <a:pt x="2848" y="6195"/>
                </a:lnTo>
                <a:lnTo>
                  <a:pt x="2840" y="6195"/>
                </a:lnTo>
                <a:lnTo>
                  <a:pt x="2848" y="6185"/>
                </a:lnTo>
                <a:lnTo>
                  <a:pt x="2811" y="6150"/>
                </a:lnTo>
                <a:lnTo>
                  <a:pt x="2788" y="6150"/>
                </a:lnTo>
                <a:lnTo>
                  <a:pt x="2803" y="6138"/>
                </a:lnTo>
                <a:lnTo>
                  <a:pt x="2817" y="6138"/>
                </a:lnTo>
                <a:lnTo>
                  <a:pt x="2795" y="6092"/>
                </a:lnTo>
                <a:lnTo>
                  <a:pt x="2811" y="6057"/>
                </a:lnTo>
                <a:lnTo>
                  <a:pt x="2795" y="6010"/>
                </a:lnTo>
                <a:lnTo>
                  <a:pt x="2825" y="5987"/>
                </a:lnTo>
                <a:lnTo>
                  <a:pt x="2803" y="5953"/>
                </a:lnTo>
                <a:lnTo>
                  <a:pt x="2825" y="5965"/>
                </a:lnTo>
                <a:lnTo>
                  <a:pt x="2848" y="5965"/>
                </a:lnTo>
                <a:lnTo>
                  <a:pt x="2848" y="5930"/>
                </a:lnTo>
                <a:lnTo>
                  <a:pt x="2871" y="5918"/>
                </a:lnTo>
                <a:lnTo>
                  <a:pt x="2871" y="5849"/>
                </a:lnTo>
                <a:lnTo>
                  <a:pt x="2894" y="5849"/>
                </a:lnTo>
                <a:lnTo>
                  <a:pt x="2894" y="5883"/>
                </a:lnTo>
                <a:lnTo>
                  <a:pt x="2916" y="5849"/>
                </a:lnTo>
                <a:lnTo>
                  <a:pt x="2932" y="5837"/>
                </a:lnTo>
                <a:lnTo>
                  <a:pt x="2939" y="5815"/>
                </a:lnTo>
                <a:lnTo>
                  <a:pt x="2924" y="5767"/>
                </a:lnTo>
                <a:lnTo>
                  <a:pt x="2909" y="5790"/>
                </a:lnTo>
                <a:lnTo>
                  <a:pt x="2886" y="5767"/>
                </a:lnTo>
                <a:lnTo>
                  <a:pt x="2863" y="5802"/>
                </a:lnTo>
                <a:lnTo>
                  <a:pt x="2878" y="5757"/>
                </a:lnTo>
                <a:lnTo>
                  <a:pt x="2855" y="5732"/>
                </a:lnTo>
                <a:lnTo>
                  <a:pt x="2848" y="5745"/>
                </a:lnTo>
                <a:lnTo>
                  <a:pt x="2825" y="5745"/>
                </a:lnTo>
                <a:lnTo>
                  <a:pt x="2855" y="5732"/>
                </a:lnTo>
                <a:lnTo>
                  <a:pt x="2878" y="5732"/>
                </a:lnTo>
                <a:lnTo>
                  <a:pt x="2863" y="5687"/>
                </a:lnTo>
                <a:lnTo>
                  <a:pt x="2848" y="5652"/>
                </a:lnTo>
                <a:lnTo>
                  <a:pt x="2840" y="5652"/>
                </a:lnTo>
                <a:lnTo>
                  <a:pt x="2765" y="5664"/>
                </a:lnTo>
                <a:lnTo>
                  <a:pt x="2757" y="5710"/>
                </a:lnTo>
                <a:lnTo>
                  <a:pt x="2780" y="5745"/>
                </a:lnTo>
                <a:lnTo>
                  <a:pt x="2765" y="5767"/>
                </a:lnTo>
                <a:lnTo>
                  <a:pt x="2750" y="5745"/>
                </a:lnTo>
                <a:lnTo>
                  <a:pt x="2742" y="5722"/>
                </a:lnTo>
                <a:lnTo>
                  <a:pt x="2727" y="5745"/>
                </a:lnTo>
                <a:lnTo>
                  <a:pt x="2719" y="5767"/>
                </a:lnTo>
                <a:lnTo>
                  <a:pt x="2666" y="5767"/>
                </a:lnTo>
                <a:lnTo>
                  <a:pt x="2658" y="5745"/>
                </a:lnTo>
                <a:lnTo>
                  <a:pt x="2650" y="5767"/>
                </a:lnTo>
                <a:lnTo>
                  <a:pt x="2650" y="5907"/>
                </a:lnTo>
                <a:lnTo>
                  <a:pt x="2666" y="5895"/>
                </a:lnTo>
                <a:lnTo>
                  <a:pt x="2681" y="5918"/>
                </a:lnTo>
                <a:lnTo>
                  <a:pt x="2673" y="5930"/>
                </a:lnTo>
                <a:lnTo>
                  <a:pt x="2658" y="5907"/>
                </a:lnTo>
                <a:lnTo>
                  <a:pt x="2658" y="5965"/>
                </a:lnTo>
                <a:lnTo>
                  <a:pt x="2650" y="6000"/>
                </a:lnTo>
                <a:lnTo>
                  <a:pt x="2673" y="6000"/>
                </a:lnTo>
                <a:lnTo>
                  <a:pt x="2681" y="6022"/>
                </a:lnTo>
                <a:lnTo>
                  <a:pt x="2711" y="6045"/>
                </a:lnTo>
                <a:lnTo>
                  <a:pt x="2711" y="6070"/>
                </a:lnTo>
                <a:lnTo>
                  <a:pt x="2696" y="6092"/>
                </a:lnTo>
                <a:lnTo>
                  <a:pt x="2711" y="6138"/>
                </a:lnTo>
                <a:lnTo>
                  <a:pt x="2696" y="6138"/>
                </a:lnTo>
                <a:lnTo>
                  <a:pt x="2681" y="6115"/>
                </a:lnTo>
                <a:lnTo>
                  <a:pt x="2673" y="6115"/>
                </a:lnTo>
                <a:lnTo>
                  <a:pt x="2681" y="6150"/>
                </a:lnTo>
                <a:lnTo>
                  <a:pt x="2711" y="6150"/>
                </a:lnTo>
                <a:lnTo>
                  <a:pt x="2742" y="6220"/>
                </a:lnTo>
                <a:lnTo>
                  <a:pt x="2734" y="6230"/>
                </a:lnTo>
                <a:lnTo>
                  <a:pt x="2719" y="6243"/>
                </a:lnTo>
                <a:lnTo>
                  <a:pt x="2711" y="6288"/>
                </a:lnTo>
                <a:lnTo>
                  <a:pt x="2727" y="6265"/>
                </a:lnTo>
                <a:lnTo>
                  <a:pt x="2734" y="6312"/>
                </a:lnTo>
                <a:lnTo>
                  <a:pt x="2727" y="6335"/>
                </a:lnTo>
                <a:lnTo>
                  <a:pt x="2750" y="6358"/>
                </a:lnTo>
                <a:lnTo>
                  <a:pt x="2757" y="6358"/>
                </a:lnTo>
                <a:lnTo>
                  <a:pt x="2780" y="6358"/>
                </a:lnTo>
                <a:lnTo>
                  <a:pt x="2811" y="6428"/>
                </a:lnTo>
                <a:lnTo>
                  <a:pt x="2825" y="6440"/>
                </a:lnTo>
                <a:lnTo>
                  <a:pt x="2803" y="6428"/>
                </a:lnTo>
                <a:lnTo>
                  <a:pt x="2757" y="6358"/>
                </a:lnTo>
                <a:lnTo>
                  <a:pt x="2742" y="6381"/>
                </a:lnTo>
                <a:lnTo>
                  <a:pt x="2727" y="6381"/>
                </a:lnTo>
                <a:lnTo>
                  <a:pt x="2719" y="6358"/>
                </a:lnTo>
                <a:lnTo>
                  <a:pt x="2689" y="6381"/>
                </a:lnTo>
                <a:lnTo>
                  <a:pt x="2689" y="6485"/>
                </a:lnTo>
                <a:lnTo>
                  <a:pt x="2681" y="6428"/>
                </a:lnTo>
                <a:lnTo>
                  <a:pt x="2666" y="6428"/>
                </a:lnTo>
                <a:lnTo>
                  <a:pt x="2666" y="6450"/>
                </a:lnTo>
                <a:lnTo>
                  <a:pt x="2650" y="6450"/>
                </a:lnTo>
                <a:lnTo>
                  <a:pt x="2650" y="6428"/>
                </a:lnTo>
                <a:lnTo>
                  <a:pt x="2628" y="6405"/>
                </a:lnTo>
                <a:lnTo>
                  <a:pt x="2567" y="6405"/>
                </a:lnTo>
                <a:lnTo>
                  <a:pt x="2552" y="6416"/>
                </a:lnTo>
                <a:lnTo>
                  <a:pt x="2537" y="6440"/>
                </a:lnTo>
                <a:lnTo>
                  <a:pt x="2537" y="6485"/>
                </a:lnTo>
                <a:lnTo>
                  <a:pt x="2560" y="6485"/>
                </a:lnTo>
                <a:lnTo>
                  <a:pt x="2567" y="6498"/>
                </a:lnTo>
                <a:lnTo>
                  <a:pt x="2552" y="6508"/>
                </a:lnTo>
                <a:lnTo>
                  <a:pt x="2529" y="6485"/>
                </a:lnTo>
                <a:lnTo>
                  <a:pt x="2506" y="6450"/>
                </a:lnTo>
                <a:lnTo>
                  <a:pt x="2468" y="6463"/>
                </a:lnTo>
                <a:lnTo>
                  <a:pt x="2423" y="6463"/>
                </a:lnTo>
                <a:lnTo>
                  <a:pt x="2392" y="6498"/>
                </a:lnTo>
                <a:lnTo>
                  <a:pt x="2363" y="6520"/>
                </a:lnTo>
                <a:lnTo>
                  <a:pt x="2363" y="6533"/>
                </a:lnTo>
                <a:lnTo>
                  <a:pt x="2347" y="6555"/>
                </a:lnTo>
                <a:lnTo>
                  <a:pt x="2324" y="6578"/>
                </a:lnTo>
                <a:lnTo>
                  <a:pt x="2294" y="6578"/>
                </a:lnTo>
                <a:lnTo>
                  <a:pt x="2286" y="6601"/>
                </a:lnTo>
                <a:lnTo>
                  <a:pt x="2286" y="6660"/>
                </a:lnTo>
                <a:lnTo>
                  <a:pt x="2271" y="6706"/>
                </a:lnTo>
                <a:lnTo>
                  <a:pt x="2233" y="6775"/>
                </a:lnTo>
                <a:lnTo>
                  <a:pt x="2225" y="6775"/>
                </a:lnTo>
                <a:lnTo>
                  <a:pt x="2225" y="6810"/>
                </a:lnTo>
                <a:lnTo>
                  <a:pt x="2263" y="6821"/>
                </a:lnTo>
                <a:lnTo>
                  <a:pt x="2286" y="6821"/>
                </a:lnTo>
                <a:lnTo>
                  <a:pt x="2301" y="6810"/>
                </a:lnTo>
                <a:lnTo>
                  <a:pt x="2301" y="6833"/>
                </a:lnTo>
                <a:lnTo>
                  <a:pt x="2286" y="6821"/>
                </a:lnTo>
                <a:lnTo>
                  <a:pt x="2240" y="6845"/>
                </a:lnTo>
                <a:lnTo>
                  <a:pt x="2233" y="6845"/>
                </a:lnTo>
                <a:lnTo>
                  <a:pt x="2240" y="6856"/>
                </a:lnTo>
                <a:lnTo>
                  <a:pt x="2225" y="6856"/>
                </a:lnTo>
                <a:lnTo>
                  <a:pt x="2248" y="6891"/>
                </a:lnTo>
                <a:lnTo>
                  <a:pt x="2225" y="6880"/>
                </a:lnTo>
                <a:lnTo>
                  <a:pt x="2210" y="6845"/>
                </a:lnTo>
                <a:lnTo>
                  <a:pt x="2172" y="6856"/>
                </a:lnTo>
                <a:lnTo>
                  <a:pt x="2179" y="6891"/>
                </a:lnTo>
                <a:lnTo>
                  <a:pt x="2202" y="6903"/>
                </a:lnTo>
                <a:lnTo>
                  <a:pt x="2225" y="6891"/>
                </a:lnTo>
                <a:lnTo>
                  <a:pt x="2240" y="6903"/>
                </a:lnTo>
                <a:lnTo>
                  <a:pt x="2218" y="6903"/>
                </a:lnTo>
                <a:lnTo>
                  <a:pt x="2195" y="6913"/>
                </a:lnTo>
                <a:lnTo>
                  <a:pt x="2172" y="6903"/>
                </a:lnTo>
                <a:lnTo>
                  <a:pt x="2135" y="6913"/>
                </a:lnTo>
                <a:lnTo>
                  <a:pt x="2066" y="6961"/>
                </a:lnTo>
                <a:lnTo>
                  <a:pt x="1997" y="6996"/>
                </a:lnTo>
                <a:lnTo>
                  <a:pt x="1967" y="7018"/>
                </a:lnTo>
                <a:lnTo>
                  <a:pt x="1967" y="7111"/>
                </a:lnTo>
                <a:lnTo>
                  <a:pt x="1974" y="7146"/>
                </a:lnTo>
                <a:lnTo>
                  <a:pt x="1967" y="7134"/>
                </a:lnTo>
                <a:lnTo>
                  <a:pt x="1952" y="7181"/>
                </a:lnTo>
                <a:lnTo>
                  <a:pt x="1921" y="7203"/>
                </a:lnTo>
                <a:lnTo>
                  <a:pt x="1884" y="7216"/>
                </a:lnTo>
                <a:lnTo>
                  <a:pt x="1838" y="7238"/>
                </a:lnTo>
                <a:lnTo>
                  <a:pt x="1823" y="7273"/>
                </a:lnTo>
                <a:lnTo>
                  <a:pt x="1831" y="7296"/>
                </a:lnTo>
                <a:lnTo>
                  <a:pt x="1853" y="7296"/>
                </a:lnTo>
                <a:lnTo>
                  <a:pt x="1785" y="7331"/>
                </a:lnTo>
                <a:lnTo>
                  <a:pt x="1754" y="7319"/>
                </a:lnTo>
                <a:lnTo>
                  <a:pt x="1724" y="7319"/>
                </a:lnTo>
                <a:lnTo>
                  <a:pt x="1708" y="7308"/>
                </a:lnTo>
                <a:lnTo>
                  <a:pt x="1687" y="7319"/>
                </a:lnTo>
                <a:lnTo>
                  <a:pt x="1664" y="7286"/>
                </a:lnTo>
                <a:lnTo>
                  <a:pt x="1664" y="7251"/>
                </a:lnTo>
                <a:lnTo>
                  <a:pt x="1595" y="7251"/>
                </a:lnTo>
                <a:lnTo>
                  <a:pt x="1618" y="7308"/>
                </a:lnTo>
                <a:lnTo>
                  <a:pt x="1633" y="7343"/>
                </a:lnTo>
                <a:lnTo>
                  <a:pt x="1641" y="7411"/>
                </a:lnTo>
                <a:lnTo>
                  <a:pt x="1641" y="7436"/>
                </a:lnTo>
                <a:lnTo>
                  <a:pt x="1656" y="7471"/>
                </a:lnTo>
                <a:lnTo>
                  <a:pt x="1595" y="7481"/>
                </a:lnTo>
                <a:lnTo>
                  <a:pt x="1564" y="7446"/>
                </a:lnTo>
                <a:lnTo>
                  <a:pt x="1534" y="7481"/>
                </a:lnTo>
                <a:lnTo>
                  <a:pt x="1519" y="7481"/>
                </a:lnTo>
                <a:lnTo>
                  <a:pt x="1488" y="7411"/>
                </a:lnTo>
                <a:lnTo>
                  <a:pt x="1459" y="7424"/>
                </a:lnTo>
                <a:lnTo>
                  <a:pt x="1443" y="7424"/>
                </a:lnTo>
                <a:lnTo>
                  <a:pt x="1428" y="7471"/>
                </a:lnTo>
                <a:lnTo>
                  <a:pt x="1390" y="7446"/>
                </a:lnTo>
                <a:lnTo>
                  <a:pt x="1352" y="7471"/>
                </a:lnTo>
                <a:lnTo>
                  <a:pt x="1329" y="7481"/>
                </a:lnTo>
                <a:lnTo>
                  <a:pt x="1306" y="7504"/>
                </a:lnTo>
                <a:lnTo>
                  <a:pt x="1314" y="7528"/>
                </a:lnTo>
                <a:lnTo>
                  <a:pt x="1352" y="7516"/>
                </a:lnTo>
                <a:lnTo>
                  <a:pt x="1360" y="7539"/>
                </a:lnTo>
                <a:lnTo>
                  <a:pt x="1329" y="7528"/>
                </a:lnTo>
                <a:lnTo>
                  <a:pt x="1329" y="7551"/>
                </a:lnTo>
                <a:lnTo>
                  <a:pt x="1360" y="7574"/>
                </a:lnTo>
                <a:lnTo>
                  <a:pt x="1314" y="7586"/>
                </a:lnTo>
                <a:lnTo>
                  <a:pt x="1321" y="7598"/>
                </a:lnTo>
                <a:lnTo>
                  <a:pt x="1352" y="7609"/>
                </a:lnTo>
                <a:lnTo>
                  <a:pt x="1367" y="7632"/>
                </a:lnTo>
                <a:lnTo>
                  <a:pt x="1382" y="7621"/>
                </a:lnTo>
                <a:lnTo>
                  <a:pt x="1451" y="7644"/>
                </a:lnTo>
                <a:lnTo>
                  <a:pt x="1465" y="7679"/>
                </a:lnTo>
                <a:lnTo>
                  <a:pt x="1488" y="7701"/>
                </a:lnTo>
                <a:lnTo>
                  <a:pt x="1496" y="7679"/>
                </a:lnTo>
                <a:lnTo>
                  <a:pt x="1519" y="7701"/>
                </a:lnTo>
                <a:lnTo>
                  <a:pt x="1564" y="7701"/>
                </a:lnTo>
                <a:lnTo>
                  <a:pt x="1549" y="7714"/>
                </a:lnTo>
                <a:lnTo>
                  <a:pt x="1557" y="7736"/>
                </a:lnTo>
                <a:lnTo>
                  <a:pt x="1580" y="7736"/>
                </a:lnTo>
                <a:lnTo>
                  <a:pt x="1580" y="7771"/>
                </a:lnTo>
                <a:lnTo>
                  <a:pt x="1595" y="7794"/>
                </a:lnTo>
                <a:lnTo>
                  <a:pt x="1580" y="7829"/>
                </a:lnTo>
                <a:lnTo>
                  <a:pt x="1610" y="7852"/>
                </a:lnTo>
                <a:lnTo>
                  <a:pt x="1626" y="7899"/>
                </a:lnTo>
                <a:lnTo>
                  <a:pt x="1633" y="7911"/>
                </a:lnTo>
                <a:lnTo>
                  <a:pt x="1648" y="7911"/>
                </a:lnTo>
                <a:lnTo>
                  <a:pt x="1664" y="7934"/>
                </a:lnTo>
                <a:lnTo>
                  <a:pt x="1693" y="7934"/>
                </a:lnTo>
                <a:lnTo>
                  <a:pt x="1687" y="7944"/>
                </a:lnTo>
                <a:lnTo>
                  <a:pt x="1693" y="8014"/>
                </a:lnTo>
                <a:lnTo>
                  <a:pt x="1693" y="8037"/>
                </a:lnTo>
                <a:lnTo>
                  <a:pt x="1679" y="8049"/>
                </a:lnTo>
                <a:lnTo>
                  <a:pt x="1687" y="8049"/>
                </a:lnTo>
                <a:lnTo>
                  <a:pt x="1739" y="8129"/>
                </a:lnTo>
                <a:lnTo>
                  <a:pt x="1739" y="8164"/>
                </a:lnTo>
                <a:lnTo>
                  <a:pt x="1747" y="8199"/>
                </a:lnTo>
                <a:lnTo>
                  <a:pt x="1724" y="8177"/>
                </a:lnTo>
                <a:lnTo>
                  <a:pt x="1724" y="8129"/>
                </a:lnTo>
                <a:lnTo>
                  <a:pt x="1708" y="8107"/>
                </a:lnTo>
                <a:lnTo>
                  <a:pt x="1687" y="8096"/>
                </a:lnTo>
                <a:lnTo>
                  <a:pt x="1679" y="8234"/>
                </a:lnTo>
                <a:lnTo>
                  <a:pt x="1679" y="8316"/>
                </a:lnTo>
                <a:lnTo>
                  <a:pt x="1656" y="8420"/>
                </a:lnTo>
                <a:lnTo>
                  <a:pt x="1641" y="8502"/>
                </a:lnTo>
                <a:lnTo>
                  <a:pt x="1626" y="8512"/>
                </a:lnTo>
                <a:lnTo>
                  <a:pt x="1595" y="8524"/>
                </a:lnTo>
                <a:lnTo>
                  <a:pt x="1557" y="8524"/>
                </a:lnTo>
                <a:lnTo>
                  <a:pt x="1519" y="8489"/>
                </a:lnTo>
                <a:lnTo>
                  <a:pt x="1503" y="8502"/>
                </a:lnTo>
                <a:lnTo>
                  <a:pt x="1496" y="8512"/>
                </a:lnTo>
                <a:lnTo>
                  <a:pt x="1481" y="8512"/>
                </a:lnTo>
                <a:lnTo>
                  <a:pt x="1443" y="8489"/>
                </a:lnTo>
                <a:lnTo>
                  <a:pt x="1405" y="8489"/>
                </a:lnTo>
                <a:lnTo>
                  <a:pt x="1382" y="8502"/>
                </a:lnTo>
                <a:lnTo>
                  <a:pt x="1321" y="8502"/>
                </a:lnTo>
                <a:lnTo>
                  <a:pt x="1276" y="8489"/>
                </a:lnTo>
                <a:lnTo>
                  <a:pt x="1253" y="8477"/>
                </a:lnTo>
                <a:lnTo>
                  <a:pt x="1208" y="8477"/>
                </a:lnTo>
                <a:lnTo>
                  <a:pt x="1193" y="8467"/>
                </a:lnTo>
                <a:lnTo>
                  <a:pt x="1177" y="8477"/>
                </a:lnTo>
                <a:lnTo>
                  <a:pt x="1094" y="8477"/>
                </a:lnTo>
                <a:lnTo>
                  <a:pt x="1071" y="8489"/>
                </a:lnTo>
                <a:lnTo>
                  <a:pt x="1063" y="8477"/>
                </a:lnTo>
                <a:lnTo>
                  <a:pt x="1048" y="8467"/>
                </a:lnTo>
                <a:lnTo>
                  <a:pt x="1025" y="8442"/>
                </a:lnTo>
                <a:lnTo>
                  <a:pt x="980" y="8432"/>
                </a:lnTo>
                <a:lnTo>
                  <a:pt x="965" y="8467"/>
                </a:lnTo>
                <a:lnTo>
                  <a:pt x="950" y="8489"/>
                </a:lnTo>
                <a:lnTo>
                  <a:pt x="950" y="8502"/>
                </a:lnTo>
                <a:lnTo>
                  <a:pt x="927" y="8512"/>
                </a:lnTo>
                <a:lnTo>
                  <a:pt x="911" y="8524"/>
                </a:lnTo>
                <a:lnTo>
                  <a:pt x="881" y="8524"/>
                </a:lnTo>
                <a:lnTo>
                  <a:pt x="843" y="8570"/>
                </a:lnTo>
                <a:lnTo>
                  <a:pt x="858" y="8605"/>
                </a:lnTo>
                <a:lnTo>
                  <a:pt x="866" y="8617"/>
                </a:lnTo>
                <a:lnTo>
                  <a:pt x="873" y="8617"/>
                </a:lnTo>
                <a:lnTo>
                  <a:pt x="873" y="8662"/>
                </a:lnTo>
                <a:lnTo>
                  <a:pt x="904" y="8640"/>
                </a:lnTo>
                <a:lnTo>
                  <a:pt x="881" y="8675"/>
                </a:lnTo>
                <a:lnTo>
                  <a:pt x="881" y="8697"/>
                </a:lnTo>
                <a:lnTo>
                  <a:pt x="911" y="8697"/>
                </a:lnTo>
                <a:lnTo>
                  <a:pt x="881" y="8722"/>
                </a:lnTo>
                <a:lnTo>
                  <a:pt x="904" y="8722"/>
                </a:lnTo>
                <a:lnTo>
                  <a:pt x="911" y="8710"/>
                </a:lnTo>
                <a:lnTo>
                  <a:pt x="911" y="8722"/>
                </a:lnTo>
                <a:lnTo>
                  <a:pt x="881" y="8755"/>
                </a:lnTo>
                <a:lnTo>
                  <a:pt x="896" y="8779"/>
                </a:lnTo>
                <a:lnTo>
                  <a:pt x="881" y="8802"/>
                </a:lnTo>
                <a:lnTo>
                  <a:pt x="881" y="8825"/>
                </a:lnTo>
                <a:lnTo>
                  <a:pt x="904" y="8917"/>
                </a:lnTo>
                <a:lnTo>
                  <a:pt x="911" y="8930"/>
                </a:lnTo>
                <a:lnTo>
                  <a:pt x="904" y="9022"/>
                </a:lnTo>
                <a:lnTo>
                  <a:pt x="911" y="8987"/>
                </a:lnTo>
                <a:lnTo>
                  <a:pt x="911" y="9022"/>
                </a:lnTo>
                <a:lnTo>
                  <a:pt x="896" y="9057"/>
                </a:lnTo>
                <a:lnTo>
                  <a:pt x="881" y="9127"/>
                </a:lnTo>
                <a:lnTo>
                  <a:pt x="858" y="9220"/>
                </a:lnTo>
                <a:lnTo>
                  <a:pt x="835" y="9277"/>
                </a:lnTo>
                <a:lnTo>
                  <a:pt x="835" y="9300"/>
                </a:lnTo>
                <a:lnTo>
                  <a:pt x="820" y="9323"/>
                </a:lnTo>
                <a:lnTo>
                  <a:pt x="820" y="9370"/>
                </a:lnTo>
                <a:lnTo>
                  <a:pt x="835" y="9393"/>
                </a:lnTo>
                <a:lnTo>
                  <a:pt x="850" y="9393"/>
                </a:lnTo>
                <a:lnTo>
                  <a:pt x="858" y="9380"/>
                </a:lnTo>
                <a:lnTo>
                  <a:pt x="873" y="9335"/>
                </a:lnTo>
                <a:lnTo>
                  <a:pt x="873" y="9380"/>
                </a:lnTo>
                <a:lnTo>
                  <a:pt x="858" y="9405"/>
                </a:lnTo>
                <a:lnTo>
                  <a:pt x="850" y="9393"/>
                </a:lnTo>
                <a:lnTo>
                  <a:pt x="850" y="9428"/>
                </a:lnTo>
                <a:lnTo>
                  <a:pt x="896" y="9428"/>
                </a:lnTo>
                <a:lnTo>
                  <a:pt x="904" y="9415"/>
                </a:lnTo>
                <a:lnTo>
                  <a:pt x="896" y="9450"/>
                </a:lnTo>
                <a:lnTo>
                  <a:pt x="896" y="9485"/>
                </a:lnTo>
                <a:lnTo>
                  <a:pt x="881" y="9520"/>
                </a:lnTo>
                <a:lnTo>
                  <a:pt x="896" y="9578"/>
                </a:lnTo>
                <a:lnTo>
                  <a:pt x="896" y="9625"/>
                </a:lnTo>
                <a:lnTo>
                  <a:pt x="873" y="9670"/>
                </a:lnTo>
                <a:lnTo>
                  <a:pt x="873" y="9705"/>
                </a:lnTo>
                <a:lnTo>
                  <a:pt x="919" y="9683"/>
                </a:lnTo>
                <a:lnTo>
                  <a:pt x="950" y="9683"/>
                </a:lnTo>
                <a:lnTo>
                  <a:pt x="972" y="9693"/>
                </a:lnTo>
                <a:lnTo>
                  <a:pt x="995" y="9693"/>
                </a:lnTo>
                <a:lnTo>
                  <a:pt x="1032" y="9670"/>
                </a:lnTo>
                <a:lnTo>
                  <a:pt x="1032" y="9658"/>
                </a:lnTo>
                <a:lnTo>
                  <a:pt x="1040" y="9670"/>
                </a:lnTo>
                <a:lnTo>
                  <a:pt x="1078" y="9658"/>
                </a:lnTo>
                <a:lnTo>
                  <a:pt x="1094" y="9658"/>
                </a:lnTo>
                <a:lnTo>
                  <a:pt x="1078" y="9670"/>
                </a:lnTo>
                <a:lnTo>
                  <a:pt x="1124" y="9705"/>
                </a:lnTo>
                <a:lnTo>
                  <a:pt x="1162" y="9718"/>
                </a:lnTo>
                <a:lnTo>
                  <a:pt x="1132" y="9763"/>
                </a:lnTo>
                <a:lnTo>
                  <a:pt x="1162" y="9786"/>
                </a:lnTo>
                <a:lnTo>
                  <a:pt x="1162" y="9810"/>
                </a:lnTo>
                <a:lnTo>
                  <a:pt x="1177" y="9856"/>
                </a:lnTo>
                <a:lnTo>
                  <a:pt x="1223" y="9891"/>
                </a:lnTo>
                <a:lnTo>
                  <a:pt x="1253" y="9868"/>
                </a:lnTo>
                <a:lnTo>
                  <a:pt x="1260" y="9810"/>
                </a:lnTo>
                <a:lnTo>
                  <a:pt x="1291" y="9798"/>
                </a:lnTo>
                <a:lnTo>
                  <a:pt x="1321" y="9798"/>
                </a:lnTo>
                <a:lnTo>
                  <a:pt x="1337" y="9763"/>
                </a:lnTo>
                <a:lnTo>
                  <a:pt x="1436" y="9763"/>
                </a:lnTo>
                <a:lnTo>
                  <a:pt x="1481" y="9751"/>
                </a:lnTo>
                <a:lnTo>
                  <a:pt x="1511" y="9763"/>
                </a:lnTo>
                <a:lnTo>
                  <a:pt x="1526" y="9763"/>
                </a:lnTo>
                <a:lnTo>
                  <a:pt x="1549" y="9728"/>
                </a:lnTo>
                <a:lnTo>
                  <a:pt x="1564" y="9728"/>
                </a:lnTo>
                <a:lnTo>
                  <a:pt x="1587" y="9751"/>
                </a:lnTo>
                <a:lnTo>
                  <a:pt x="1595" y="9718"/>
                </a:lnTo>
                <a:lnTo>
                  <a:pt x="1618" y="9683"/>
                </a:lnTo>
                <a:lnTo>
                  <a:pt x="1618" y="9658"/>
                </a:lnTo>
                <a:lnTo>
                  <a:pt x="1656" y="9613"/>
                </a:lnTo>
                <a:lnTo>
                  <a:pt x="1679" y="9601"/>
                </a:lnTo>
                <a:lnTo>
                  <a:pt x="1701" y="9601"/>
                </a:lnTo>
                <a:lnTo>
                  <a:pt x="1716" y="9578"/>
                </a:lnTo>
                <a:lnTo>
                  <a:pt x="1739" y="9532"/>
                </a:lnTo>
                <a:lnTo>
                  <a:pt x="1739" y="9498"/>
                </a:lnTo>
                <a:lnTo>
                  <a:pt x="1762" y="9450"/>
                </a:lnTo>
                <a:lnTo>
                  <a:pt x="1808" y="9405"/>
                </a:lnTo>
                <a:lnTo>
                  <a:pt x="1831" y="9393"/>
                </a:lnTo>
                <a:lnTo>
                  <a:pt x="1785" y="9335"/>
                </a:lnTo>
                <a:lnTo>
                  <a:pt x="1777" y="9312"/>
                </a:lnTo>
                <a:lnTo>
                  <a:pt x="1769" y="9265"/>
                </a:lnTo>
                <a:lnTo>
                  <a:pt x="1785" y="9195"/>
                </a:lnTo>
                <a:lnTo>
                  <a:pt x="1808" y="9173"/>
                </a:lnTo>
                <a:lnTo>
                  <a:pt x="1815" y="9138"/>
                </a:lnTo>
                <a:lnTo>
                  <a:pt x="1846" y="9080"/>
                </a:lnTo>
                <a:lnTo>
                  <a:pt x="1853" y="9057"/>
                </a:lnTo>
                <a:lnTo>
                  <a:pt x="1876" y="9035"/>
                </a:lnTo>
                <a:lnTo>
                  <a:pt x="1899" y="9022"/>
                </a:lnTo>
                <a:lnTo>
                  <a:pt x="1899" y="9010"/>
                </a:lnTo>
                <a:lnTo>
                  <a:pt x="1884" y="9000"/>
                </a:lnTo>
                <a:lnTo>
                  <a:pt x="1899" y="8975"/>
                </a:lnTo>
                <a:lnTo>
                  <a:pt x="1936" y="8940"/>
                </a:lnTo>
                <a:lnTo>
                  <a:pt x="2028" y="8907"/>
                </a:lnTo>
                <a:lnTo>
                  <a:pt x="2051" y="8872"/>
                </a:lnTo>
                <a:lnTo>
                  <a:pt x="2112" y="8825"/>
                </a:lnTo>
                <a:lnTo>
                  <a:pt x="2135" y="8802"/>
                </a:lnTo>
                <a:lnTo>
                  <a:pt x="2141" y="8767"/>
                </a:lnTo>
                <a:lnTo>
                  <a:pt x="2135" y="8732"/>
                </a:lnTo>
                <a:lnTo>
                  <a:pt x="2149" y="8722"/>
                </a:lnTo>
                <a:lnTo>
                  <a:pt x="2119" y="8640"/>
                </a:lnTo>
                <a:lnTo>
                  <a:pt x="2119" y="8617"/>
                </a:lnTo>
                <a:lnTo>
                  <a:pt x="2112" y="8605"/>
                </a:lnTo>
                <a:lnTo>
                  <a:pt x="2119" y="8605"/>
                </a:lnTo>
                <a:lnTo>
                  <a:pt x="2119" y="8570"/>
                </a:lnTo>
                <a:lnTo>
                  <a:pt x="2149" y="8535"/>
                </a:lnTo>
                <a:lnTo>
                  <a:pt x="2225" y="8477"/>
                </a:lnTo>
                <a:lnTo>
                  <a:pt x="2240" y="8489"/>
                </a:lnTo>
                <a:lnTo>
                  <a:pt x="2263" y="8489"/>
                </a:lnTo>
                <a:lnTo>
                  <a:pt x="2279" y="8512"/>
                </a:lnTo>
                <a:lnTo>
                  <a:pt x="2301" y="8502"/>
                </a:lnTo>
                <a:lnTo>
                  <a:pt x="2332" y="8502"/>
                </a:lnTo>
                <a:lnTo>
                  <a:pt x="2340" y="8512"/>
                </a:lnTo>
                <a:lnTo>
                  <a:pt x="2355" y="8512"/>
                </a:lnTo>
                <a:lnTo>
                  <a:pt x="2369" y="8535"/>
                </a:lnTo>
                <a:lnTo>
                  <a:pt x="2400" y="8535"/>
                </a:lnTo>
                <a:lnTo>
                  <a:pt x="2400" y="8559"/>
                </a:lnTo>
                <a:lnTo>
                  <a:pt x="2423" y="8559"/>
                </a:lnTo>
                <a:lnTo>
                  <a:pt x="2438" y="8570"/>
                </a:lnTo>
                <a:lnTo>
                  <a:pt x="2484" y="8559"/>
                </a:lnTo>
                <a:lnTo>
                  <a:pt x="2499" y="8524"/>
                </a:lnTo>
                <a:lnTo>
                  <a:pt x="2506" y="8502"/>
                </a:lnTo>
                <a:lnTo>
                  <a:pt x="2552" y="8442"/>
                </a:lnTo>
                <a:lnTo>
                  <a:pt x="2583" y="8432"/>
                </a:lnTo>
                <a:lnTo>
                  <a:pt x="2605" y="8432"/>
                </a:lnTo>
                <a:lnTo>
                  <a:pt x="2628" y="8420"/>
                </a:lnTo>
                <a:lnTo>
                  <a:pt x="2650" y="8397"/>
                </a:lnTo>
                <a:lnTo>
                  <a:pt x="2689" y="8327"/>
                </a:lnTo>
                <a:lnTo>
                  <a:pt x="2719" y="8304"/>
                </a:lnTo>
                <a:lnTo>
                  <a:pt x="2734" y="8304"/>
                </a:lnTo>
                <a:lnTo>
                  <a:pt x="2780" y="8327"/>
                </a:lnTo>
                <a:lnTo>
                  <a:pt x="2811" y="8374"/>
                </a:lnTo>
                <a:lnTo>
                  <a:pt x="2840" y="8374"/>
                </a:lnTo>
                <a:lnTo>
                  <a:pt x="2848" y="8385"/>
                </a:lnTo>
                <a:lnTo>
                  <a:pt x="2863" y="8397"/>
                </a:lnTo>
                <a:lnTo>
                  <a:pt x="2871" y="8420"/>
                </a:lnTo>
                <a:lnTo>
                  <a:pt x="2871" y="8477"/>
                </a:lnTo>
                <a:lnTo>
                  <a:pt x="2894" y="8524"/>
                </a:lnTo>
                <a:lnTo>
                  <a:pt x="2894" y="8594"/>
                </a:lnTo>
                <a:lnTo>
                  <a:pt x="2924" y="8594"/>
                </a:lnTo>
                <a:lnTo>
                  <a:pt x="2932" y="8617"/>
                </a:lnTo>
                <a:lnTo>
                  <a:pt x="2955" y="8662"/>
                </a:lnTo>
                <a:lnTo>
                  <a:pt x="2977" y="8697"/>
                </a:lnTo>
                <a:lnTo>
                  <a:pt x="3008" y="8710"/>
                </a:lnTo>
                <a:lnTo>
                  <a:pt x="3023" y="8732"/>
                </a:lnTo>
                <a:lnTo>
                  <a:pt x="3023" y="8767"/>
                </a:lnTo>
                <a:lnTo>
                  <a:pt x="3053" y="8779"/>
                </a:lnTo>
                <a:lnTo>
                  <a:pt x="3068" y="8790"/>
                </a:lnTo>
                <a:lnTo>
                  <a:pt x="3076" y="8825"/>
                </a:lnTo>
                <a:lnTo>
                  <a:pt x="3106" y="8837"/>
                </a:lnTo>
                <a:lnTo>
                  <a:pt x="3114" y="8872"/>
                </a:lnTo>
                <a:lnTo>
                  <a:pt x="3152" y="8907"/>
                </a:lnTo>
                <a:lnTo>
                  <a:pt x="3198" y="8907"/>
                </a:lnTo>
                <a:lnTo>
                  <a:pt x="3213" y="8917"/>
                </a:lnTo>
                <a:lnTo>
                  <a:pt x="3236" y="8917"/>
                </a:lnTo>
                <a:lnTo>
                  <a:pt x="3251" y="8965"/>
                </a:lnTo>
                <a:lnTo>
                  <a:pt x="3273" y="9000"/>
                </a:lnTo>
                <a:lnTo>
                  <a:pt x="3303" y="9000"/>
                </a:lnTo>
                <a:lnTo>
                  <a:pt x="3311" y="9035"/>
                </a:lnTo>
                <a:lnTo>
                  <a:pt x="3319" y="9035"/>
                </a:lnTo>
                <a:lnTo>
                  <a:pt x="3334" y="9022"/>
                </a:lnTo>
                <a:lnTo>
                  <a:pt x="3349" y="9057"/>
                </a:lnTo>
                <a:lnTo>
                  <a:pt x="3365" y="9080"/>
                </a:lnTo>
                <a:lnTo>
                  <a:pt x="3365" y="9115"/>
                </a:lnTo>
                <a:lnTo>
                  <a:pt x="3380" y="9127"/>
                </a:lnTo>
                <a:lnTo>
                  <a:pt x="3403" y="9160"/>
                </a:lnTo>
                <a:lnTo>
                  <a:pt x="3433" y="9138"/>
                </a:lnTo>
                <a:lnTo>
                  <a:pt x="3448" y="9173"/>
                </a:lnTo>
                <a:lnTo>
                  <a:pt x="3448" y="9207"/>
                </a:lnTo>
                <a:lnTo>
                  <a:pt x="3456" y="9230"/>
                </a:lnTo>
                <a:lnTo>
                  <a:pt x="3471" y="9265"/>
                </a:lnTo>
                <a:lnTo>
                  <a:pt x="3479" y="9323"/>
                </a:lnTo>
                <a:lnTo>
                  <a:pt x="3493" y="9358"/>
                </a:lnTo>
                <a:lnTo>
                  <a:pt x="3479" y="9393"/>
                </a:lnTo>
                <a:lnTo>
                  <a:pt x="3456" y="9393"/>
                </a:lnTo>
                <a:lnTo>
                  <a:pt x="3456" y="9450"/>
                </a:lnTo>
                <a:lnTo>
                  <a:pt x="3433" y="9498"/>
                </a:lnTo>
                <a:lnTo>
                  <a:pt x="3441" y="9532"/>
                </a:lnTo>
                <a:lnTo>
                  <a:pt x="3464" y="9532"/>
                </a:lnTo>
                <a:lnTo>
                  <a:pt x="3479" y="9520"/>
                </a:lnTo>
                <a:lnTo>
                  <a:pt x="3493" y="9498"/>
                </a:lnTo>
                <a:lnTo>
                  <a:pt x="3524" y="9428"/>
                </a:lnTo>
                <a:lnTo>
                  <a:pt x="3524" y="9380"/>
                </a:lnTo>
                <a:lnTo>
                  <a:pt x="3585" y="9323"/>
                </a:lnTo>
                <a:lnTo>
                  <a:pt x="3585" y="9300"/>
                </a:lnTo>
                <a:lnTo>
                  <a:pt x="3577" y="9253"/>
                </a:lnTo>
                <a:lnTo>
                  <a:pt x="3539" y="9220"/>
                </a:lnTo>
                <a:lnTo>
                  <a:pt x="3524" y="9207"/>
                </a:lnTo>
                <a:lnTo>
                  <a:pt x="3524" y="9185"/>
                </a:lnTo>
                <a:lnTo>
                  <a:pt x="3531" y="9160"/>
                </a:lnTo>
                <a:lnTo>
                  <a:pt x="3531" y="9127"/>
                </a:lnTo>
                <a:lnTo>
                  <a:pt x="3554" y="9115"/>
                </a:lnTo>
                <a:lnTo>
                  <a:pt x="3562" y="9080"/>
                </a:lnTo>
                <a:lnTo>
                  <a:pt x="3577" y="9057"/>
                </a:lnTo>
                <a:lnTo>
                  <a:pt x="3600" y="9057"/>
                </a:lnTo>
                <a:lnTo>
                  <a:pt x="3600" y="9068"/>
                </a:lnTo>
                <a:lnTo>
                  <a:pt x="3592" y="9068"/>
                </a:lnTo>
                <a:lnTo>
                  <a:pt x="3608" y="9092"/>
                </a:lnTo>
                <a:lnTo>
                  <a:pt x="3653" y="9092"/>
                </a:lnTo>
                <a:lnTo>
                  <a:pt x="3669" y="9115"/>
                </a:lnTo>
                <a:lnTo>
                  <a:pt x="3684" y="9160"/>
                </a:lnTo>
                <a:lnTo>
                  <a:pt x="3699" y="9185"/>
                </a:lnTo>
                <a:lnTo>
                  <a:pt x="3713" y="9185"/>
                </a:lnTo>
                <a:lnTo>
                  <a:pt x="3729" y="9127"/>
                </a:lnTo>
                <a:lnTo>
                  <a:pt x="3721" y="9103"/>
                </a:lnTo>
                <a:lnTo>
                  <a:pt x="3707" y="9080"/>
                </a:lnTo>
                <a:lnTo>
                  <a:pt x="3684" y="9057"/>
                </a:lnTo>
                <a:lnTo>
                  <a:pt x="3669" y="9022"/>
                </a:lnTo>
                <a:lnTo>
                  <a:pt x="3608" y="8987"/>
                </a:lnTo>
                <a:lnTo>
                  <a:pt x="3592" y="8965"/>
                </a:lnTo>
                <a:lnTo>
                  <a:pt x="3531" y="8917"/>
                </a:lnTo>
                <a:lnTo>
                  <a:pt x="3464" y="8872"/>
                </a:lnTo>
                <a:lnTo>
                  <a:pt x="3464" y="8837"/>
                </a:lnTo>
                <a:lnTo>
                  <a:pt x="3479" y="8814"/>
                </a:lnTo>
                <a:lnTo>
                  <a:pt x="3479" y="8790"/>
                </a:lnTo>
                <a:lnTo>
                  <a:pt x="3380" y="8790"/>
                </a:lnTo>
                <a:lnTo>
                  <a:pt x="3365" y="8779"/>
                </a:lnTo>
                <a:lnTo>
                  <a:pt x="3334" y="8767"/>
                </a:lnTo>
                <a:lnTo>
                  <a:pt x="3259" y="8640"/>
                </a:lnTo>
                <a:lnTo>
                  <a:pt x="3236" y="8524"/>
                </a:lnTo>
                <a:lnTo>
                  <a:pt x="3213" y="8477"/>
                </a:lnTo>
                <a:lnTo>
                  <a:pt x="3198" y="8467"/>
                </a:lnTo>
                <a:lnTo>
                  <a:pt x="3152" y="8409"/>
                </a:lnTo>
                <a:lnTo>
                  <a:pt x="3129" y="8397"/>
                </a:lnTo>
                <a:lnTo>
                  <a:pt x="3091" y="8339"/>
                </a:lnTo>
                <a:lnTo>
                  <a:pt x="3083" y="8304"/>
                </a:lnTo>
                <a:lnTo>
                  <a:pt x="3083" y="8269"/>
                </a:lnTo>
                <a:lnTo>
                  <a:pt x="3076" y="8269"/>
                </a:lnTo>
                <a:lnTo>
                  <a:pt x="3106" y="8222"/>
                </a:lnTo>
                <a:lnTo>
                  <a:pt x="3114" y="8199"/>
                </a:lnTo>
                <a:lnTo>
                  <a:pt x="3106" y="8199"/>
                </a:lnTo>
                <a:lnTo>
                  <a:pt x="3083" y="8164"/>
                </a:lnTo>
                <a:lnTo>
                  <a:pt x="3076" y="8142"/>
                </a:lnTo>
                <a:lnTo>
                  <a:pt x="3068" y="8129"/>
                </a:lnTo>
                <a:lnTo>
                  <a:pt x="3076" y="8129"/>
                </a:lnTo>
                <a:lnTo>
                  <a:pt x="3083" y="8107"/>
                </a:lnTo>
                <a:lnTo>
                  <a:pt x="3106" y="8107"/>
                </a:lnTo>
                <a:lnTo>
                  <a:pt x="3129" y="8096"/>
                </a:lnTo>
                <a:lnTo>
                  <a:pt x="3144" y="8072"/>
                </a:lnTo>
                <a:lnTo>
                  <a:pt x="3167" y="8072"/>
                </a:lnTo>
                <a:lnTo>
                  <a:pt x="3167" y="8049"/>
                </a:lnTo>
                <a:lnTo>
                  <a:pt x="3190" y="8037"/>
                </a:lnTo>
                <a:lnTo>
                  <a:pt x="3198" y="8049"/>
                </a:lnTo>
                <a:lnTo>
                  <a:pt x="3213" y="8037"/>
                </a:lnTo>
                <a:lnTo>
                  <a:pt x="3221" y="8037"/>
                </a:lnTo>
                <a:lnTo>
                  <a:pt x="3236" y="8084"/>
                </a:lnTo>
                <a:lnTo>
                  <a:pt x="3221" y="8084"/>
                </a:lnTo>
                <a:lnTo>
                  <a:pt x="3205" y="8107"/>
                </a:lnTo>
                <a:lnTo>
                  <a:pt x="3213" y="8129"/>
                </a:lnTo>
                <a:lnTo>
                  <a:pt x="3236" y="8177"/>
                </a:lnTo>
                <a:lnTo>
                  <a:pt x="3236" y="8199"/>
                </a:lnTo>
                <a:lnTo>
                  <a:pt x="3251" y="8234"/>
                </a:lnTo>
                <a:lnTo>
                  <a:pt x="3259" y="8222"/>
                </a:lnTo>
                <a:lnTo>
                  <a:pt x="3265" y="8189"/>
                </a:lnTo>
                <a:lnTo>
                  <a:pt x="3265" y="8199"/>
                </a:lnTo>
                <a:lnTo>
                  <a:pt x="3273" y="8199"/>
                </a:lnTo>
                <a:lnTo>
                  <a:pt x="3296" y="8119"/>
                </a:lnTo>
                <a:lnTo>
                  <a:pt x="3326" y="8142"/>
                </a:lnTo>
                <a:lnTo>
                  <a:pt x="3349" y="8199"/>
                </a:lnTo>
                <a:lnTo>
                  <a:pt x="3349" y="8247"/>
                </a:lnTo>
                <a:lnTo>
                  <a:pt x="3365" y="8281"/>
                </a:lnTo>
                <a:lnTo>
                  <a:pt x="3380" y="8292"/>
                </a:lnTo>
                <a:lnTo>
                  <a:pt x="3395" y="8316"/>
                </a:lnTo>
                <a:lnTo>
                  <a:pt x="3426" y="8339"/>
                </a:lnTo>
                <a:lnTo>
                  <a:pt x="3433" y="8339"/>
                </a:lnTo>
                <a:lnTo>
                  <a:pt x="3433" y="8362"/>
                </a:lnTo>
                <a:lnTo>
                  <a:pt x="3426" y="8339"/>
                </a:lnTo>
                <a:lnTo>
                  <a:pt x="3395" y="8327"/>
                </a:lnTo>
                <a:lnTo>
                  <a:pt x="3387" y="8362"/>
                </a:lnTo>
                <a:lnTo>
                  <a:pt x="3433" y="8420"/>
                </a:lnTo>
                <a:lnTo>
                  <a:pt x="3464" y="8442"/>
                </a:lnTo>
                <a:lnTo>
                  <a:pt x="3471" y="8489"/>
                </a:lnTo>
                <a:lnTo>
                  <a:pt x="3508" y="8477"/>
                </a:lnTo>
                <a:lnTo>
                  <a:pt x="3539" y="8502"/>
                </a:lnTo>
                <a:lnTo>
                  <a:pt x="3562" y="8502"/>
                </a:lnTo>
                <a:lnTo>
                  <a:pt x="3585" y="8535"/>
                </a:lnTo>
                <a:lnTo>
                  <a:pt x="3623" y="8582"/>
                </a:lnTo>
                <a:lnTo>
                  <a:pt x="3646" y="8605"/>
                </a:lnTo>
                <a:lnTo>
                  <a:pt x="3600" y="8582"/>
                </a:lnTo>
                <a:lnTo>
                  <a:pt x="3577" y="8582"/>
                </a:lnTo>
                <a:lnTo>
                  <a:pt x="3623" y="8605"/>
                </a:lnTo>
                <a:lnTo>
                  <a:pt x="3661" y="8617"/>
                </a:lnTo>
                <a:lnTo>
                  <a:pt x="3721" y="8687"/>
                </a:lnTo>
                <a:lnTo>
                  <a:pt x="3752" y="8687"/>
                </a:lnTo>
                <a:lnTo>
                  <a:pt x="3759" y="8687"/>
                </a:lnTo>
                <a:lnTo>
                  <a:pt x="3759" y="8697"/>
                </a:lnTo>
                <a:lnTo>
                  <a:pt x="3752" y="8687"/>
                </a:lnTo>
                <a:lnTo>
                  <a:pt x="3729" y="8697"/>
                </a:lnTo>
                <a:lnTo>
                  <a:pt x="3774" y="8732"/>
                </a:lnTo>
                <a:lnTo>
                  <a:pt x="3790" y="8779"/>
                </a:lnTo>
                <a:lnTo>
                  <a:pt x="3820" y="8802"/>
                </a:lnTo>
                <a:lnTo>
                  <a:pt x="3836" y="8802"/>
                </a:lnTo>
                <a:lnTo>
                  <a:pt x="3843" y="8814"/>
                </a:lnTo>
                <a:lnTo>
                  <a:pt x="3843" y="8860"/>
                </a:lnTo>
                <a:lnTo>
                  <a:pt x="3828" y="8895"/>
                </a:lnTo>
                <a:lnTo>
                  <a:pt x="3828" y="8987"/>
                </a:lnTo>
                <a:lnTo>
                  <a:pt x="3820" y="9022"/>
                </a:lnTo>
                <a:lnTo>
                  <a:pt x="3828" y="9057"/>
                </a:lnTo>
                <a:lnTo>
                  <a:pt x="3828" y="9092"/>
                </a:lnTo>
                <a:lnTo>
                  <a:pt x="3820" y="9080"/>
                </a:lnTo>
                <a:lnTo>
                  <a:pt x="3828" y="9103"/>
                </a:lnTo>
                <a:lnTo>
                  <a:pt x="3866" y="9138"/>
                </a:lnTo>
                <a:lnTo>
                  <a:pt x="3889" y="9185"/>
                </a:lnTo>
                <a:lnTo>
                  <a:pt x="3889" y="9207"/>
                </a:lnTo>
                <a:lnTo>
                  <a:pt x="3904" y="9220"/>
                </a:lnTo>
                <a:lnTo>
                  <a:pt x="3919" y="9277"/>
                </a:lnTo>
                <a:lnTo>
                  <a:pt x="3941" y="9288"/>
                </a:lnTo>
                <a:lnTo>
                  <a:pt x="3964" y="9335"/>
                </a:lnTo>
                <a:lnTo>
                  <a:pt x="3972" y="9312"/>
                </a:lnTo>
                <a:lnTo>
                  <a:pt x="3979" y="9323"/>
                </a:lnTo>
                <a:lnTo>
                  <a:pt x="3995" y="9323"/>
                </a:lnTo>
                <a:lnTo>
                  <a:pt x="3987" y="9358"/>
                </a:lnTo>
                <a:lnTo>
                  <a:pt x="3979" y="9358"/>
                </a:lnTo>
                <a:lnTo>
                  <a:pt x="3964" y="9335"/>
                </a:lnTo>
                <a:lnTo>
                  <a:pt x="3964" y="9380"/>
                </a:lnTo>
                <a:lnTo>
                  <a:pt x="3987" y="9405"/>
                </a:lnTo>
                <a:lnTo>
                  <a:pt x="4010" y="9473"/>
                </a:lnTo>
                <a:lnTo>
                  <a:pt x="4025" y="9450"/>
                </a:lnTo>
                <a:lnTo>
                  <a:pt x="4025" y="9428"/>
                </a:lnTo>
                <a:lnTo>
                  <a:pt x="4040" y="9473"/>
                </a:lnTo>
                <a:lnTo>
                  <a:pt x="4094" y="9450"/>
                </a:lnTo>
                <a:lnTo>
                  <a:pt x="4109" y="9463"/>
                </a:lnTo>
                <a:lnTo>
                  <a:pt x="4140" y="9450"/>
                </a:lnTo>
                <a:lnTo>
                  <a:pt x="4155" y="9473"/>
                </a:lnTo>
                <a:lnTo>
                  <a:pt x="4163" y="9463"/>
                </a:lnTo>
                <a:lnTo>
                  <a:pt x="4177" y="9485"/>
                </a:lnTo>
                <a:lnTo>
                  <a:pt x="4192" y="9485"/>
                </a:lnTo>
                <a:lnTo>
                  <a:pt x="4223" y="9498"/>
                </a:lnTo>
                <a:lnTo>
                  <a:pt x="4215" y="9508"/>
                </a:lnTo>
                <a:lnTo>
                  <a:pt x="4192" y="9520"/>
                </a:lnTo>
                <a:lnTo>
                  <a:pt x="4177" y="9520"/>
                </a:lnTo>
                <a:lnTo>
                  <a:pt x="4155" y="9498"/>
                </a:lnTo>
                <a:lnTo>
                  <a:pt x="4140" y="9498"/>
                </a:lnTo>
                <a:lnTo>
                  <a:pt x="4109" y="9485"/>
                </a:lnTo>
                <a:lnTo>
                  <a:pt x="4086" y="9463"/>
                </a:lnTo>
                <a:lnTo>
                  <a:pt x="4063" y="9473"/>
                </a:lnTo>
                <a:lnTo>
                  <a:pt x="4048" y="9498"/>
                </a:lnTo>
                <a:lnTo>
                  <a:pt x="4025" y="9498"/>
                </a:lnTo>
                <a:lnTo>
                  <a:pt x="4018" y="9520"/>
                </a:lnTo>
                <a:lnTo>
                  <a:pt x="4018" y="9566"/>
                </a:lnTo>
                <a:lnTo>
                  <a:pt x="4033" y="9590"/>
                </a:lnTo>
                <a:lnTo>
                  <a:pt x="4048" y="9601"/>
                </a:lnTo>
                <a:lnTo>
                  <a:pt x="4056" y="9625"/>
                </a:lnTo>
                <a:lnTo>
                  <a:pt x="4048" y="9693"/>
                </a:lnTo>
                <a:lnTo>
                  <a:pt x="4063" y="9728"/>
                </a:lnTo>
                <a:lnTo>
                  <a:pt x="4086" y="9728"/>
                </a:lnTo>
                <a:lnTo>
                  <a:pt x="4102" y="9693"/>
                </a:lnTo>
                <a:lnTo>
                  <a:pt x="4109" y="9718"/>
                </a:lnTo>
                <a:lnTo>
                  <a:pt x="4124" y="9751"/>
                </a:lnTo>
                <a:lnTo>
                  <a:pt x="4147" y="9798"/>
                </a:lnTo>
                <a:lnTo>
                  <a:pt x="4147" y="9775"/>
                </a:lnTo>
                <a:lnTo>
                  <a:pt x="4163" y="9728"/>
                </a:lnTo>
                <a:lnTo>
                  <a:pt x="4177" y="9763"/>
                </a:lnTo>
                <a:lnTo>
                  <a:pt x="4184" y="9786"/>
                </a:lnTo>
                <a:lnTo>
                  <a:pt x="4215" y="9810"/>
                </a:lnTo>
                <a:lnTo>
                  <a:pt x="4215" y="9786"/>
                </a:lnTo>
                <a:lnTo>
                  <a:pt x="4207" y="9763"/>
                </a:lnTo>
                <a:lnTo>
                  <a:pt x="4207" y="9728"/>
                </a:lnTo>
                <a:lnTo>
                  <a:pt x="4192" y="9693"/>
                </a:lnTo>
                <a:lnTo>
                  <a:pt x="4177" y="9648"/>
                </a:lnTo>
                <a:lnTo>
                  <a:pt x="4169" y="9601"/>
                </a:lnTo>
                <a:lnTo>
                  <a:pt x="4184" y="9613"/>
                </a:lnTo>
                <a:lnTo>
                  <a:pt x="4207" y="9648"/>
                </a:lnTo>
                <a:lnTo>
                  <a:pt x="4245" y="9625"/>
                </a:lnTo>
                <a:lnTo>
                  <a:pt x="4238" y="9590"/>
                </a:lnTo>
                <a:lnTo>
                  <a:pt x="4223" y="9601"/>
                </a:lnTo>
                <a:lnTo>
                  <a:pt x="4215" y="9578"/>
                </a:lnTo>
                <a:lnTo>
                  <a:pt x="4192" y="9555"/>
                </a:lnTo>
                <a:lnTo>
                  <a:pt x="4192" y="9532"/>
                </a:lnTo>
                <a:lnTo>
                  <a:pt x="4245" y="9520"/>
                </a:lnTo>
                <a:lnTo>
                  <a:pt x="4268" y="9532"/>
                </a:lnTo>
                <a:lnTo>
                  <a:pt x="4307" y="9590"/>
                </a:lnTo>
                <a:lnTo>
                  <a:pt x="4307" y="9555"/>
                </a:lnTo>
                <a:lnTo>
                  <a:pt x="4299" y="9520"/>
                </a:lnTo>
                <a:lnTo>
                  <a:pt x="4299" y="9498"/>
                </a:lnTo>
                <a:lnTo>
                  <a:pt x="4291" y="9473"/>
                </a:lnTo>
                <a:lnTo>
                  <a:pt x="4276" y="9463"/>
                </a:lnTo>
                <a:lnTo>
                  <a:pt x="4253" y="9428"/>
                </a:lnTo>
                <a:lnTo>
                  <a:pt x="4230" y="9428"/>
                </a:lnTo>
                <a:lnTo>
                  <a:pt x="4230" y="9405"/>
                </a:lnTo>
                <a:lnTo>
                  <a:pt x="4215" y="9405"/>
                </a:lnTo>
                <a:lnTo>
                  <a:pt x="4184" y="9380"/>
                </a:lnTo>
                <a:lnTo>
                  <a:pt x="4169" y="9380"/>
                </a:lnTo>
                <a:lnTo>
                  <a:pt x="4155" y="9358"/>
                </a:lnTo>
                <a:lnTo>
                  <a:pt x="4177" y="9358"/>
                </a:lnTo>
                <a:lnTo>
                  <a:pt x="4192" y="9335"/>
                </a:lnTo>
                <a:lnTo>
                  <a:pt x="4177" y="9288"/>
                </a:lnTo>
                <a:lnTo>
                  <a:pt x="4207" y="9277"/>
                </a:lnTo>
                <a:lnTo>
                  <a:pt x="4215" y="9288"/>
                </a:lnTo>
                <a:lnTo>
                  <a:pt x="4207" y="9323"/>
                </a:lnTo>
                <a:lnTo>
                  <a:pt x="4223" y="9312"/>
                </a:lnTo>
                <a:lnTo>
                  <a:pt x="4230" y="9288"/>
                </a:lnTo>
                <a:lnTo>
                  <a:pt x="4184" y="9220"/>
                </a:lnTo>
                <a:lnTo>
                  <a:pt x="4163" y="9160"/>
                </a:lnTo>
                <a:lnTo>
                  <a:pt x="4155" y="9160"/>
                </a:lnTo>
                <a:lnTo>
                  <a:pt x="4155" y="9127"/>
                </a:lnTo>
                <a:lnTo>
                  <a:pt x="4163" y="9092"/>
                </a:lnTo>
                <a:lnTo>
                  <a:pt x="4163" y="9057"/>
                </a:lnTo>
                <a:lnTo>
                  <a:pt x="4169" y="9057"/>
                </a:lnTo>
                <a:lnTo>
                  <a:pt x="4184" y="9022"/>
                </a:lnTo>
                <a:lnTo>
                  <a:pt x="4177" y="9068"/>
                </a:lnTo>
                <a:lnTo>
                  <a:pt x="4207" y="9092"/>
                </a:lnTo>
                <a:lnTo>
                  <a:pt x="4230" y="9115"/>
                </a:lnTo>
                <a:lnTo>
                  <a:pt x="4238" y="9160"/>
                </a:lnTo>
                <a:lnTo>
                  <a:pt x="4253" y="9160"/>
                </a:lnTo>
                <a:lnTo>
                  <a:pt x="4245" y="9138"/>
                </a:lnTo>
                <a:lnTo>
                  <a:pt x="4230" y="9103"/>
                </a:lnTo>
                <a:lnTo>
                  <a:pt x="4245" y="9103"/>
                </a:lnTo>
                <a:lnTo>
                  <a:pt x="4276" y="9115"/>
                </a:lnTo>
                <a:lnTo>
                  <a:pt x="4291" y="9160"/>
                </a:lnTo>
                <a:lnTo>
                  <a:pt x="4299" y="9160"/>
                </a:lnTo>
                <a:lnTo>
                  <a:pt x="4299" y="9138"/>
                </a:lnTo>
                <a:lnTo>
                  <a:pt x="4291" y="9115"/>
                </a:lnTo>
                <a:lnTo>
                  <a:pt x="4284" y="9115"/>
                </a:lnTo>
                <a:lnTo>
                  <a:pt x="4276" y="9080"/>
                </a:lnTo>
                <a:lnTo>
                  <a:pt x="4299" y="9080"/>
                </a:lnTo>
                <a:lnTo>
                  <a:pt x="4314" y="9092"/>
                </a:lnTo>
                <a:lnTo>
                  <a:pt x="4337" y="9127"/>
                </a:lnTo>
                <a:lnTo>
                  <a:pt x="4345" y="9115"/>
                </a:lnTo>
                <a:lnTo>
                  <a:pt x="4322" y="9092"/>
                </a:lnTo>
                <a:lnTo>
                  <a:pt x="4307" y="9068"/>
                </a:lnTo>
                <a:lnTo>
                  <a:pt x="4284" y="9068"/>
                </a:lnTo>
                <a:lnTo>
                  <a:pt x="4276" y="9010"/>
                </a:lnTo>
                <a:lnTo>
                  <a:pt x="4291" y="9000"/>
                </a:lnTo>
                <a:lnTo>
                  <a:pt x="4299" y="9010"/>
                </a:lnTo>
                <a:lnTo>
                  <a:pt x="4322" y="9000"/>
                </a:lnTo>
                <a:lnTo>
                  <a:pt x="4345" y="8975"/>
                </a:lnTo>
                <a:lnTo>
                  <a:pt x="4383" y="8987"/>
                </a:lnTo>
                <a:lnTo>
                  <a:pt x="4405" y="8975"/>
                </a:lnTo>
                <a:lnTo>
                  <a:pt x="4420" y="8965"/>
                </a:lnTo>
                <a:lnTo>
                  <a:pt x="4428" y="8975"/>
                </a:lnTo>
                <a:lnTo>
                  <a:pt x="4496" y="8987"/>
                </a:lnTo>
                <a:lnTo>
                  <a:pt x="4527" y="9035"/>
                </a:lnTo>
                <a:lnTo>
                  <a:pt x="4550" y="9035"/>
                </a:lnTo>
                <a:lnTo>
                  <a:pt x="4580" y="9022"/>
                </a:lnTo>
                <a:lnTo>
                  <a:pt x="4595" y="9035"/>
                </a:lnTo>
                <a:lnTo>
                  <a:pt x="4534" y="9092"/>
                </a:lnTo>
                <a:lnTo>
                  <a:pt x="4542" y="9103"/>
                </a:lnTo>
                <a:lnTo>
                  <a:pt x="4534" y="9138"/>
                </a:lnTo>
                <a:lnTo>
                  <a:pt x="4550" y="9103"/>
                </a:lnTo>
                <a:lnTo>
                  <a:pt x="4573" y="9092"/>
                </a:lnTo>
                <a:lnTo>
                  <a:pt x="4595" y="9057"/>
                </a:lnTo>
                <a:lnTo>
                  <a:pt x="4611" y="9057"/>
                </a:lnTo>
                <a:lnTo>
                  <a:pt x="4617" y="9035"/>
                </a:lnTo>
                <a:lnTo>
                  <a:pt x="4633" y="9022"/>
                </a:lnTo>
                <a:lnTo>
                  <a:pt x="4678" y="8965"/>
                </a:lnTo>
                <a:lnTo>
                  <a:pt x="4694" y="8965"/>
                </a:lnTo>
                <a:lnTo>
                  <a:pt x="4739" y="8940"/>
                </a:lnTo>
                <a:lnTo>
                  <a:pt x="4770" y="8965"/>
                </a:lnTo>
                <a:lnTo>
                  <a:pt x="4785" y="8965"/>
                </a:lnTo>
                <a:lnTo>
                  <a:pt x="4785" y="8975"/>
                </a:lnTo>
                <a:lnTo>
                  <a:pt x="4808" y="8975"/>
                </a:lnTo>
                <a:lnTo>
                  <a:pt x="4823" y="8940"/>
                </a:lnTo>
                <a:lnTo>
                  <a:pt x="4816" y="8917"/>
                </a:lnTo>
                <a:lnTo>
                  <a:pt x="4755" y="8883"/>
                </a:lnTo>
                <a:lnTo>
                  <a:pt x="4732" y="8860"/>
                </a:lnTo>
                <a:lnTo>
                  <a:pt x="4709" y="8802"/>
                </a:lnTo>
                <a:lnTo>
                  <a:pt x="4724" y="8779"/>
                </a:lnTo>
                <a:lnTo>
                  <a:pt x="4709" y="8755"/>
                </a:lnTo>
                <a:lnTo>
                  <a:pt x="4694" y="8722"/>
                </a:lnTo>
                <a:lnTo>
                  <a:pt x="4678" y="8697"/>
                </a:lnTo>
                <a:lnTo>
                  <a:pt x="4663" y="8687"/>
                </a:lnTo>
                <a:lnTo>
                  <a:pt x="4678" y="8675"/>
                </a:lnTo>
                <a:lnTo>
                  <a:pt x="4686" y="8640"/>
                </a:lnTo>
                <a:lnTo>
                  <a:pt x="4701" y="8617"/>
                </a:lnTo>
                <a:lnTo>
                  <a:pt x="4709" y="8535"/>
                </a:lnTo>
                <a:lnTo>
                  <a:pt x="4724" y="8535"/>
                </a:lnTo>
                <a:lnTo>
                  <a:pt x="4732" y="8502"/>
                </a:lnTo>
                <a:lnTo>
                  <a:pt x="4770" y="8502"/>
                </a:lnTo>
                <a:lnTo>
                  <a:pt x="4785" y="8409"/>
                </a:lnTo>
                <a:lnTo>
                  <a:pt x="4785" y="8339"/>
                </a:lnTo>
                <a:lnTo>
                  <a:pt x="4793" y="8316"/>
                </a:lnTo>
                <a:lnTo>
                  <a:pt x="4823" y="8247"/>
                </a:lnTo>
                <a:lnTo>
                  <a:pt x="4800" y="8269"/>
                </a:lnTo>
                <a:lnTo>
                  <a:pt x="4816" y="8222"/>
                </a:lnTo>
                <a:lnTo>
                  <a:pt x="4816" y="8199"/>
                </a:lnTo>
                <a:lnTo>
                  <a:pt x="4823" y="8199"/>
                </a:lnTo>
                <a:lnTo>
                  <a:pt x="4823" y="8222"/>
                </a:lnTo>
                <a:lnTo>
                  <a:pt x="4853" y="8234"/>
                </a:lnTo>
                <a:lnTo>
                  <a:pt x="4883" y="8212"/>
                </a:lnTo>
                <a:lnTo>
                  <a:pt x="4891" y="8199"/>
                </a:lnTo>
                <a:lnTo>
                  <a:pt x="4891" y="8142"/>
                </a:lnTo>
                <a:lnTo>
                  <a:pt x="4899" y="8119"/>
                </a:lnTo>
                <a:lnTo>
                  <a:pt x="4899" y="8107"/>
                </a:lnTo>
                <a:lnTo>
                  <a:pt x="4883" y="8084"/>
                </a:lnTo>
                <a:lnTo>
                  <a:pt x="4883" y="8049"/>
                </a:lnTo>
                <a:lnTo>
                  <a:pt x="4899" y="8049"/>
                </a:lnTo>
                <a:lnTo>
                  <a:pt x="4929" y="8026"/>
                </a:lnTo>
                <a:lnTo>
                  <a:pt x="4929" y="8037"/>
                </a:lnTo>
                <a:lnTo>
                  <a:pt x="4944" y="8026"/>
                </a:lnTo>
                <a:lnTo>
                  <a:pt x="4967" y="7979"/>
                </a:lnTo>
                <a:lnTo>
                  <a:pt x="4944" y="7922"/>
                </a:lnTo>
                <a:lnTo>
                  <a:pt x="4952" y="7922"/>
                </a:lnTo>
                <a:lnTo>
                  <a:pt x="4967" y="7969"/>
                </a:lnTo>
                <a:lnTo>
                  <a:pt x="4967" y="7979"/>
                </a:lnTo>
                <a:lnTo>
                  <a:pt x="5005" y="7922"/>
                </a:lnTo>
                <a:lnTo>
                  <a:pt x="5005" y="7887"/>
                </a:lnTo>
                <a:lnTo>
                  <a:pt x="5051" y="7876"/>
                </a:lnTo>
                <a:lnTo>
                  <a:pt x="5065" y="7876"/>
                </a:lnTo>
                <a:lnTo>
                  <a:pt x="5073" y="7841"/>
                </a:lnTo>
                <a:lnTo>
                  <a:pt x="5081" y="7876"/>
                </a:lnTo>
                <a:lnTo>
                  <a:pt x="5111" y="7876"/>
                </a:lnTo>
                <a:lnTo>
                  <a:pt x="5126" y="7806"/>
                </a:lnTo>
                <a:lnTo>
                  <a:pt x="5111" y="7749"/>
                </a:lnTo>
                <a:lnTo>
                  <a:pt x="5134" y="7806"/>
                </a:lnTo>
                <a:lnTo>
                  <a:pt x="5134" y="7852"/>
                </a:lnTo>
                <a:lnTo>
                  <a:pt x="5142" y="7887"/>
                </a:lnTo>
                <a:lnTo>
                  <a:pt x="5165" y="7887"/>
                </a:lnTo>
                <a:lnTo>
                  <a:pt x="5203" y="7876"/>
                </a:lnTo>
                <a:lnTo>
                  <a:pt x="5180" y="7887"/>
                </a:lnTo>
                <a:lnTo>
                  <a:pt x="5180" y="7899"/>
                </a:lnTo>
                <a:lnTo>
                  <a:pt x="5134" y="7899"/>
                </a:lnTo>
                <a:lnTo>
                  <a:pt x="5096" y="7887"/>
                </a:lnTo>
                <a:lnTo>
                  <a:pt x="5119" y="7899"/>
                </a:lnTo>
                <a:lnTo>
                  <a:pt x="5134" y="7922"/>
                </a:lnTo>
                <a:lnTo>
                  <a:pt x="5111" y="7934"/>
                </a:lnTo>
                <a:lnTo>
                  <a:pt x="5134" y="7944"/>
                </a:lnTo>
                <a:lnTo>
                  <a:pt x="5165" y="7979"/>
                </a:lnTo>
                <a:lnTo>
                  <a:pt x="5248" y="7979"/>
                </a:lnTo>
                <a:lnTo>
                  <a:pt x="5287" y="7991"/>
                </a:lnTo>
                <a:lnTo>
                  <a:pt x="5309" y="7979"/>
                </a:lnTo>
                <a:lnTo>
                  <a:pt x="5309" y="7944"/>
                </a:lnTo>
                <a:lnTo>
                  <a:pt x="5324" y="7944"/>
                </a:lnTo>
                <a:lnTo>
                  <a:pt x="5347" y="7969"/>
                </a:lnTo>
                <a:lnTo>
                  <a:pt x="5370" y="7944"/>
                </a:lnTo>
                <a:lnTo>
                  <a:pt x="5385" y="7979"/>
                </a:lnTo>
                <a:lnTo>
                  <a:pt x="5392" y="8004"/>
                </a:lnTo>
                <a:lnTo>
                  <a:pt x="5415" y="7991"/>
                </a:lnTo>
                <a:lnTo>
                  <a:pt x="5438" y="8049"/>
                </a:lnTo>
                <a:lnTo>
                  <a:pt x="5446" y="8049"/>
                </a:lnTo>
                <a:lnTo>
                  <a:pt x="5446" y="8037"/>
                </a:lnTo>
                <a:lnTo>
                  <a:pt x="5438" y="8014"/>
                </a:lnTo>
                <a:lnTo>
                  <a:pt x="5423" y="7991"/>
                </a:lnTo>
                <a:lnTo>
                  <a:pt x="5423" y="7969"/>
                </a:lnTo>
                <a:lnTo>
                  <a:pt x="5461" y="7934"/>
                </a:lnTo>
                <a:lnTo>
                  <a:pt x="5469" y="7911"/>
                </a:lnTo>
                <a:lnTo>
                  <a:pt x="5476" y="7934"/>
                </a:lnTo>
                <a:lnTo>
                  <a:pt x="5446" y="7979"/>
                </a:lnTo>
                <a:lnTo>
                  <a:pt x="5469" y="7969"/>
                </a:lnTo>
                <a:lnTo>
                  <a:pt x="5499" y="7911"/>
                </a:lnTo>
                <a:lnTo>
                  <a:pt x="5513" y="7899"/>
                </a:lnTo>
                <a:lnTo>
                  <a:pt x="5529" y="7876"/>
                </a:lnTo>
                <a:lnTo>
                  <a:pt x="5552" y="7852"/>
                </a:lnTo>
                <a:lnTo>
                  <a:pt x="5575" y="7876"/>
                </a:lnTo>
                <a:lnTo>
                  <a:pt x="5597" y="7852"/>
                </a:lnTo>
                <a:lnTo>
                  <a:pt x="5613" y="7841"/>
                </a:lnTo>
                <a:lnTo>
                  <a:pt x="5636" y="7852"/>
                </a:lnTo>
                <a:lnTo>
                  <a:pt x="5658" y="7817"/>
                </a:lnTo>
                <a:lnTo>
                  <a:pt x="5704" y="7806"/>
                </a:lnTo>
                <a:lnTo>
                  <a:pt x="5712" y="7794"/>
                </a:lnTo>
                <a:lnTo>
                  <a:pt x="5741" y="7784"/>
                </a:lnTo>
                <a:lnTo>
                  <a:pt x="5780" y="7784"/>
                </a:lnTo>
                <a:lnTo>
                  <a:pt x="5787" y="7771"/>
                </a:lnTo>
                <a:lnTo>
                  <a:pt x="5810" y="7749"/>
                </a:lnTo>
                <a:lnTo>
                  <a:pt x="5833" y="7749"/>
                </a:lnTo>
                <a:lnTo>
                  <a:pt x="5810" y="7771"/>
                </a:lnTo>
                <a:lnTo>
                  <a:pt x="5848" y="7771"/>
                </a:lnTo>
                <a:lnTo>
                  <a:pt x="5863" y="7736"/>
                </a:lnTo>
                <a:lnTo>
                  <a:pt x="5894" y="7749"/>
                </a:lnTo>
                <a:lnTo>
                  <a:pt x="5894" y="7771"/>
                </a:lnTo>
                <a:lnTo>
                  <a:pt x="5902" y="7784"/>
                </a:lnTo>
                <a:lnTo>
                  <a:pt x="5894" y="7794"/>
                </a:lnTo>
                <a:lnTo>
                  <a:pt x="5863" y="7794"/>
                </a:lnTo>
                <a:lnTo>
                  <a:pt x="5833" y="7817"/>
                </a:lnTo>
                <a:lnTo>
                  <a:pt x="5802" y="7817"/>
                </a:lnTo>
                <a:lnTo>
                  <a:pt x="5795" y="7852"/>
                </a:lnTo>
                <a:lnTo>
                  <a:pt x="5810" y="7876"/>
                </a:lnTo>
                <a:lnTo>
                  <a:pt x="5780" y="7852"/>
                </a:lnTo>
                <a:lnTo>
                  <a:pt x="5735" y="7887"/>
                </a:lnTo>
                <a:lnTo>
                  <a:pt x="5757" y="7911"/>
                </a:lnTo>
                <a:lnTo>
                  <a:pt x="5780" y="7922"/>
                </a:lnTo>
                <a:lnTo>
                  <a:pt x="5810" y="7991"/>
                </a:lnTo>
                <a:lnTo>
                  <a:pt x="5795" y="7979"/>
                </a:lnTo>
                <a:lnTo>
                  <a:pt x="5772" y="7991"/>
                </a:lnTo>
                <a:lnTo>
                  <a:pt x="5764" y="8014"/>
                </a:lnTo>
                <a:lnTo>
                  <a:pt x="5764" y="7991"/>
                </a:lnTo>
                <a:lnTo>
                  <a:pt x="5735" y="8049"/>
                </a:lnTo>
                <a:lnTo>
                  <a:pt x="5719" y="8072"/>
                </a:lnTo>
                <a:lnTo>
                  <a:pt x="5727" y="8096"/>
                </a:lnTo>
                <a:lnTo>
                  <a:pt x="5712" y="8119"/>
                </a:lnTo>
                <a:lnTo>
                  <a:pt x="5697" y="8129"/>
                </a:lnTo>
                <a:lnTo>
                  <a:pt x="5666" y="8129"/>
                </a:lnTo>
                <a:lnTo>
                  <a:pt x="5643" y="8107"/>
                </a:lnTo>
                <a:lnTo>
                  <a:pt x="5613" y="8119"/>
                </a:lnTo>
                <a:lnTo>
                  <a:pt x="5643" y="8142"/>
                </a:lnTo>
                <a:lnTo>
                  <a:pt x="5628" y="8164"/>
                </a:lnTo>
                <a:lnTo>
                  <a:pt x="5628" y="8177"/>
                </a:lnTo>
                <a:lnTo>
                  <a:pt x="5666" y="8199"/>
                </a:lnTo>
                <a:lnTo>
                  <a:pt x="5704" y="8247"/>
                </a:lnTo>
                <a:lnTo>
                  <a:pt x="5727" y="8269"/>
                </a:lnTo>
                <a:lnTo>
                  <a:pt x="5741" y="8247"/>
                </a:lnTo>
                <a:lnTo>
                  <a:pt x="5780" y="8316"/>
                </a:lnTo>
                <a:lnTo>
                  <a:pt x="5825" y="8327"/>
                </a:lnTo>
                <a:lnTo>
                  <a:pt x="5863" y="8374"/>
                </a:lnTo>
                <a:lnTo>
                  <a:pt x="5909" y="8420"/>
                </a:lnTo>
                <a:lnTo>
                  <a:pt x="5924" y="8467"/>
                </a:lnTo>
                <a:lnTo>
                  <a:pt x="5963" y="8502"/>
                </a:lnTo>
                <a:lnTo>
                  <a:pt x="5969" y="8512"/>
                </a:lnTo>
                <a:lnTo>
                  <a:pt x="5992" y="8524"/>
                </a:lnTo>
                <a:lnTo>
                  <a:pt x="6007" y="8559"/>
                </a:lnTo>
                <a:lnTo>
                  <a:pt x="6053" y="8570"/>
                </a:lnTo>
                <a:lnTo>
                  <a:pt x="6068" y="8594"/>
                </a:lnTo>
                <a:lnTo>
                  <a:pt x="6114" y="8627"/>
                </a:lnTo>
                <a:lnTo>
                  <a:pt x="6122" y="8675"/>
                </a:lnTo>
                <a:lnTo>
                  <a:pt x="6122" y="8697"/>
                </a:lnTo>
                <a:lnTo>
                  <a:pt x="6137" y="8732"/>
                </a:lnTo>
                <a:lnTo>
                  <a:pt x="6152" y="8790"/>
                </a:lnTo>
                <a:lnTo>
                  <a:pt x="6152" y="8814"/>
                </a:lnTo>
                <a:lnTo>
                  <a:pt x="6122" y="8872"/>
                </a:lnTo>
                <a:lnTo>
                  <a:pt x="6107" y="8895"/>
                </a:lnTo>
                <a:lnTo>
                  <a:pt x="6068" y="8917"/>
                </a:lnTo>
                <a:lnTo>
                  <a:pt x="6053" y="8917"/>
                </a:lnTo>
                <a:lnTo>
                  <a:pt x="6038" y="8940"/>
                </a:lnTo>
                <a:lnTo>
                  <a:pt x="5977" y="8975"/>
                </a:lnTo>
                <a:lnTo>
                  <a:pt x="5969" y="8975"/>
                </a:lnTo>
                <a:lnTo>
                  <a:pt x="5924" y="8965"/>
                </a:lnTo>
                <a:lnTo>
                  <a:pt x="5902" y="8940"/>
                </a:lnTo>
                <a:lnTo>
                  <a:pt x="5848" y="8965"/>
                </a:lnTo>
                <a:lnTo>
                  <a:pt x="5833" y="8975"/>
                </a:lnTo>
                <a:lnTo>
                  <a:pt x="5787" y="8975"/>
                </a:lnTo>
                <a:lnTo>
                  <a:pt x="5735" y="8965"/>
                </a:lnTo>
                <a:lnTo>
                  <a:pt x="5727" y="8930"/>
                </a:lnTo>
                <a:lnTo>
                  <a:pt x="5712" y="8965"/>
                </a:lnTo>
                <a:lnTo>
                  <a:pt x="5697" y="8940"/>
                </a:lnTo>
                <a:lnTo>
                  <a:pt x="5666" y="8930"/>
                </a:lnTo>
                <a:lnTo>
                  <a:pt x="5658" y="8917"/>
                </a:lnTo>
                <a:lnTo>
                  <a:pt x="5636" y="8895"/>
                </a:lnTo>
                <a:lnTo>
                  <a:pt x="5613" y="8895"/>
                </a:lnTo>
                <a:lnTo>
                  <a:pt x="5597" y="8917"/>
                </a:lnTo>
                <a:lnTo>
                  <a:pt x="5582" y="8907"/>
                </a:lnTo>
                <a:lnTo>
                  <a:pt x="5567" y="8872"/>
                </a:lnTo>
                <a:lnTo>
                  <a:pt x="5567" y="8837"/>
                </a:lnTo>
                <a:lnTo>
                  <a:pt x="5536" y="8837"/>
                </a:lnTo>
                <a:lnTo>
                  <a:pt x="5536" y="8825"/>
                </a:lnTo>
                <a:lnTo>
                  <a:pt x="5499" y="8837"/>
                </a:lnTo>
                <a:lnTo>
                  <a:pt x="5476" y="8825"/>
                </a:lnTo>
                <a:lnTo>
                  <a:pt x="5461" y="8802"/>
                </a:lnTo>
                <a:lnTo>
                  <a:pt x="5453" y="8767"/>
                </a:lnTo>
                <a:lnTo>
                  <a:pt x="5446" y="8767"/>
                </a:lnTo>
                <a:lnTo>
                  <a:pt x="5400" y="8790"/>
                </a:lnTo>
                <a:lnTo>
                  <a:pt x="5271" y="8779"/>
                </a:lnTo>
                <a:lnTo>
                  <a:pt x="5226" y="8790"/>
                </a:lnTo>
                <a:lnTo>
                  <a:pt x="5157" y="8825"/>
                </a:lnTo>
                <a:lnTo>
                  <a:pt x="5134" y="8860"/>
                </a:lnTo>
                <a:lnTo>
                  <a:pt x="5073" y="8907"/>
                </a:lnTo>
                <a:lnTo>
                  <a:pt x="5065" y="8940"/>
                </a:lnTo>
                <a:lnTo>
                  <a:pt x="5013" y="8940"/>
                </a:lnTo>
                <a:lnTo>
                  <a:pt x="4960" y="8917"/>
                </a:lnTo>
                <a:lnTo>
                  <a:pt x="4944" y="8930"/>
                </a:lnTo>
                <a:lnTo>
                  <a:pt x="4906" y="8930"/>
                </a:lnTo>
                <a:lnTo>
                  <a:pt x="4839" y="8917"/>
                </a:lnTo>
                <a:lnTo>
                  <a:pt x="4823" y="8940"/>
                </a:lnTo>
                <a:lnTo>
                  <a:pt x="4831" y="8975"/>
                </a:lnTo>
                <a:lnTo>
                  <a:pt x="4860" y="9000"/>
                </a:lnTo>
                <a:lnTo>
                  <a:pt x="4883" y="9000"/>
                </a:lnTo>
                <a:lnTo>
                  <a:pt x="4899" y="9010"/>
                </a:lnTo>
                <a:lnTo>
                  <a:pt x="4831" y="9022"/>
                </a:lnTo>
                <a:lnTo>
                  <a:pt x="4808" y="9035"/>
                </a:lnTo>
                <a:lnTo>
                  <a:pt x="4816" y="9068"/>
                </a:lnTo>
                <a:lnTo>
                  <a:pt x="4839" y="9068"/>
                </a:lnTo>
                <a:lnTo>
                  <a:pt x="4808" y="9080"/>
                </a:lnTo>
                <a:lnTo>
                  <a:pt x="4709" y="9080"/>
                </a:lnTo>
                <a:lnTo>
                  <a:pt x="4701" y="9057"/>
                </a:lnTo>
                <a:lnTo>
                  <a:pt x="4686" y="9068"/>
                </a:lnTo>
                <a:lnTo>
                  <a:pt x="4686" y="9092"/>
                </a:lnTo>
                <a:lnTo>
                  <a:pt x="4671" y="9092"/>
                </a:lnTo>
                <a:lnTo>
                  <a:pt x="4633" y="9068"/>
                </a:lnTo>
                <a:lnTo>
                  <a:pt x="4611" y="9080"/>
                </a:lnTo>
                <a:lnTo>
                  <a:pt x="4595" y="9080"/>
                </a:lnTo>
                <a:lnTo>
                  <a:pt x="4550" y="9115"/>
                </a:lnTo>
                <a:lnTo>
                  <a:pt x="4542" y="9160"/>
                </a:lnTo>
                <a:lnTo>
                  <a:pt x="4527" y="9160"/>
                </a:lnTo>
                <a:lnTo>
                  <a:pt x="4527" y="9220"/>
                </a:lnTo>
                <a:lnTo>
                  <a:pt x="4511" y="9253"/>
                </a:lnTo>
                <a:lnTo>
                  <a:pt x="4527" y="9253"/>
                </a:lnTo>
                <a:lnTo>
                  <a:pt x="4580" y="9230"/>
                </a:lnTo>
                <a:lnTo>
                  <a:pt x="4611" y="9230"/>
                </a:lnTo>
                <a:lnTo>
                  <a:pt x="4595" y="9265"/>
                </a:lnTo>
                <a:lnTo>
                  <a:pt x="4573" y="9288"/>
                </a:lnTo>
                <a:lnTo>
                  <a:pt x="4603" y="9312"/>
                </a:lnTo>
                <a:lnTo>
                  <a:pt x="4595" y="9335"/>
                </a:lnTo>
                <a:lnTo>
                  <a:pt x="4617" y="9358"/>
                </a:lnTo>
                <a:lnTo>
                  <a:pt x="4611" y="9380"/>
                </a:lnTo>
                <a:lnTo>
                  <a:pt x="4580" y="9380"/>
                </a:lnTo>
                <a:lnTo>
                  <a:pt x="4603" y="9428"/>
                </a:lnTo>
                <a:lnTo>
                  <a:pt x="4625" y="9428"/>
                </a:lnTo>
                <a:lnTo>
                  <a:pt x="4617" y="9450"/>
                </a:lnTo>
                <a:lnTo>
                  <a:pt x="4580" y="9473"/>
                </a:lnTo>
                <a:lnTo>
                  <a:pt x="4573" y="9463"/>
                </a:lnTo>
                <a:lnTo>
                  <a:pt x="4573" y="9428"/>
                </a:lnTo>
                <a:lnTo>
                  <a:pt x="4557" y="9393"/>
                </a:lnTo>
                <a:lnTo>
                  <a:pt x="4550" y="9393"/>
                </a:lnTo>
                <a:lnTo>
                  <a:pt x="4550" y="9415"/>
                </a:lnTo>
                <a:lnTo>
                  <a:pt x="4557" y="9450"/>
                </a:lnTo>
                <a:lnTo>
                  <a:pt x="4557" y="9463"/>
                </a:lnTo>
                <a:lnTo>
                  <a:pt x="4534" y="9473"/>
                </a:lnTo>
                <a:lnTo>
                  <a:pt x="4573" y="9498"/>
                </a:lnTo>
                <a:lnTo>
                  <a:pt x="4580" y="9485"/>
                </a:lnTo>
                <a:lnTo>
                  <a:pt x="4611" y="9508"/>
                </a:lnTo>
                <a:lnTo>
                  <a:pt x="4640" y="9520"/>
                </a:lnTo>
                <a:lnTo>
                  <a:pt x="4633" y="9578"/>
                </a:lnTo>
                <a:lnTo>
                  <a:pt x="4617" y="9578"/>
                </a:lnTo>
                <a:lnTo>
                  <a:pt x="4611" y="9590"/>
                </a:lnTo>
                <a:lnTo>
                  <a:pt x="4633" y="9601"/>
                </a:lnTo>
                <a:lnTo>
                  <a:pt x="4633" y="9648"/>
                </a:lnTo>
                <a:lnTo>
                  <a:pt x="4655" y="9648"/>
                </a:lnTo>
                <a:lnTo>
                  <a:pt x="4671" y="9658"/>
                </a:lnTo>
                <a:lnTo>
                  <a:pt x="4678" y="9658"/>
                </a:lnTo>
                <a:lnTo>
                  <a:pt x="4663" y="9693"/>
                </a:lnTo>
                <a:lnTo>
                  <a:pt x="4640" y="9683"/>
                </a:lnTo>
                <a:lnTo>
                  <a:pt x="4640" y="9705"/>
                </a:lnTo>
                <a:lnTo>
                  <a:pt x="4724" y="9693"/>
                </a:lnTo>
                <a:lnTo>
                  <a:pt x="4739" y="9718"/>
                </a:lnTo>
                <a:lnTo>
                  <a:pt x="4724" y="9751"/>
                </a:lnTo>
                <a:lnTo>
                  <a:pt x="4732" y="9751"/>
                </a:lnTo>
                <a:lnTo>
                  <a:pt x="4724" y="9775"/>
                </a:lnTo>
                <a:lnTo>
                  <a:pt x="4709" y="9786"/>
                </a:lnTo>
                <a:lnTo>
                  <a:pt x="4724" y="9786"/>
                </a:lnTo>
                <a:lnTo>
                  <a:pt x="4747" y="9763"/>
                </a:lnTo>
                <a:lnTo>
                  <a:pt x="4762" y="9728"/>
                </a:lnTo>
                <a:lnTo>
                  <a:pt x="4785" y="9728"/>
                </a:lnTo>
                <a:lnTo>
                  <a:pt x="4785" y="9763"/>
                </a:lnTo>
                <a:lnTo>
                  <a:pt x="4816" y="9763"/>
                </a:lnTo>
                <a:lnTo>
                  <a:pt x="4831" y="9810"/>
                </a:lnTo>
                <a:lnTo>
                  <a:pt x="4839" y="9821"/>
                </a:lnTo>
                <a:lnTo>
                  <a:pt x="4868" y="9833"/>
                </a:lnTo>
                <a:lnTo>
                  <a:pt x="4899" y="9856"/>
                </a:lnTo>
                <a:lnTo>
                  <a:pt x="4944" y="9833"/>
                </a:lnTo>
                <a:lnTo>
                  <a:pt x="4967" y="9856"/>
                </a:lnTo>
                <a:lnTo>
                  <a:pt x="4990" y="9786"/>
                </a:lnTo>
                <a:lnTo>
                  <a:pt x="4990" y="9763"/>
                </a:lnTo>
                <a:lnTo>
                  <a:pt x="5005" y="9728"/>
                </a:lnTo>
                <a:lnTo>
                  <a:pt x="5059" y="9728"/>
                </a:lnTo>
                <a:lnTo>
                  <a:pt x="5096" y="9775"/>
                </a:lnTo>
                <a:lnTo>
                  <a:pt x="5134" y="9786"/>
                </a:lnTo>
                <a:lnTo>
                  <a:pt x="5149" y="9810"/>
                </a:lnTo>
                <a:lnTo>
                  <a:pt x="5165" y="9856"/>
                </a:lnTo>
                <a:lnTo>
                  <a:pt x="5195" y="9878"/>
                </a:lnTo>
                <a:lnTo>
                  <a:pt x="5218" y="9878"/>
                </a:lnTo>
                <a:lnTo>
                  <a:pt x="5241" y="9868"/>
                </a:lnTo>
                <a:lnTo>
                  <a:pt x="5309" y="9856"/>
                </a:lnTo>
                <a:lnTo>
                  <a:pt x="5324" y="9833"/>
                </a:lnTo>
                <a:lnTo>
                  <a:pt x="5347" y="9833"/>
                </a:lnTo>
                <a:lnTo>
                  <a:pt x="5354" y="9810"/>
                </a:lnTo>
                <a:lnTo>
                  <a:pt x="5408" y="9728"/>
                </a:lnTo>
                <a:lnTo>
                  <a:pt x="5438" y="9751"/>
                </a:lnTo>
                <a:lnTo>
                  <a:pt x="5438" y="9763"/>
                </a:lnTo>
                <a:lnTo>
                  <a:pt x="5446" y="9763"/>
                </a:lnTo>
                <a:lnTo>
                  <a:pt x="5469" y="9775"/>
                </a:lnTo>
                <a:lnTo>
                  <a:pt x="5484" y="9786"/>
                </a:lnTo>
                <a:lnTo>
                  <a:pt x="5507" y="9786"/>
                </a:lnTo>
                <a:lnTo>
                  <a:pt x="5507" y="9763"/>
                </a:lnTo>
                <a:lnTo>
                  <a:pt x="5521" y="9751"/>
                </a:lnTo>
                <a:lnTo>
                  <a:pt x="5536" y="9728"/>
                </a:lnTo>
                <a:lnTo>
                  <a:pt x="5567" y="9728"/>
                </a:lnTo>
                <a:lnTo>
                  <a:pt x="5575" y="9763"/>
                </a:lnTo>
                <a:lnTo>
                  <a:pt x="5552" y="9786"/>
                </a:lnTo>
                <a:lnTo>
                  <a:pt x="5536" y="9810"/>
                </a:lnTo>
                <a:lnTo>
                  <a:pt x="5529" y="9856"/>
                </a:lnTo>
                <a:lnTo>
                  <a:pt x="5544" y="9891"/>
                </a:lnTo>
                <a:lnTo>
                  <a:pt x="5529" y="9926"/>
                </a:lnTo>
                <a:lnTo>
                  <a:pt x="5529" y="9960"/>
                </a:lnTo>
                <a:lnTo>
                  <a:pt x="5536" y="9983"/>
                </a:lnTo>
                <a:lnTo>
                  <a:pt x="5536" y="10076"/>
                </a:lnTo>
                <a:lnTo>
                  <a:pt x="5544" y="10123"/>
                </a:lnTo>
                <a:lnTo>
                  <a:pt x="5544" y="10158"/>
                </a:lnTo>
                <a:lnTo>
                  <a:pt x="5529" y="10181"/>
                </a:lnTo>
                <a:lnTo>
                  <a:pt x="5513" y="10191"/>
                </a:lnTo>
                <a:lnTo>
                  <a:pt x="5507" y="10261"/>
                </a:lnTo>
                <a:lnTo>
                  <a:pt x="5499" y="10273"/>
                </a:lnTo>
                <a:lnTo>
                  <a:pt x="5484" y="10319"/>
                </a:lnTo>
                <a:lnTo>
                  <a:pt x="5469" y="10376"/>
                </a:lnTo>
                <a:lnTo>
                  <a:pt x="5469" y="10389"/>
                </a:lnTo>
                <a:lnTo>
                  <a:pt x="5453" y="10401"/>
                </a:lnTo>
                <a:lnTo>
                  <a:pt x="5453" y="10446"/>
                </a:lnTo>
                <a:lnTo>
                  <a:pt x="5446" y="10458"/>
                </a:lnTo>
                <a:lnTo>
                  <a:pt x="5438" y="10481"/>
                </a:lnTo>
                <a:lnTo>
                  <a:pt x="5408" y="10621"/>
                </a:lnTo>
                <a:lnTo>
                  <a:pt x="5392" y="10666"/>
                </a:lnTo>
                <a:lnTo>
                  <a:pt x="5370" y="10714"/>
                </a:lnTo>
                <a:lnTo>
                  <a:pt x="5347" y="10724"/>
                </a:lnTo>
                <a:lnTo>
                  <a:pt x="5324" y="10748"/>
                </a:lnTo>
                <a:lnTo>
                  <a:pt x="5293" y="10759"/>
                </a:lnTo>
                <a:lnTo>
                  <a:pt x="5279" y="10748"/>
                </a:lnTo>
                <a:lnTo>
                  <a:pt x="5271" y="10759"/>
                </a:lnTo>
                <a:lnTo>
                  <a:pt x="5256" y="10771"/>
                </a:lnTo>
                <a:lnTo>
                  <a:pt x="5241" y="10759"/>
                </a:lnTo>
                <a:lnTo>
                  <a:pt x="5241" y="10771"/>
                </a:lnTo>
                <a:lnTo>
                  <a:pt x="5226" y="10759"/>
                </a:lnTo>
                <a:lnTo>
                  <a:pt x="5195" y="10771"/>
                </a:lnTo>
                <a:lnTo>
                  <a:pt x="5165" y="10724"/>
                </a:lnTo>
                <a:lnTo>
                  <a:pt x="5157" y="10759"/>
                </a:lnTo>
                <a:lnTo>
                  <a:pt x="5142" y="10759"/>
                </a:lnTo>
                <a:lnTo>
                  <a:pt x="5142" y="10771"/>
                </a:lnTo>
                <a:lnTo>
                  <a:pt x="5134" y="10759"/>
                </a:lnTo>
                <a:lnTo>
                  <a:pt x="5134" y="10748"/>
                </a:lnTo>
                <a:lnTo>
                  <a:pt x="5111" y="10724"/>
                </a:lnTo>
                <a:lnTo>
                  <a:pt x="5126" y="10701"/>
                </a:lnTo>
                <a:lnTo>
                  <a:pt x="5142" y="10714"/>
                </a:lnTo>
                <a:lnTo>
                  <a:pt x="5126" y="10679"/>
                </a:lnTo>
                <a:lnTo>
                  <a:pt x="5119" y="10679"/>
                </a:lnTo>
                <a:lnTo>
                  <a:pt x="5088" y="10689"/>
                </a:lnTo>
                <a:lnTo>
                  <a:pt x="5051" y="10679"/>
                </a:lnTo>
                <a:lnTo>
                  <a:pt x="5036" y="10679"/>
                </a:lnTo>
                <a:lnTo>
                  <a:pt x="5021" y="10701"/>
                </a:lnTo>
                <a:lnTo>
                  <a:pt x="5005" y="10689"/>
                </a:lnTo>
                <a:lnTo>
                  <a:pt x="4990" y="10701"/>
                </a:lnTo>
                <a:lnTo>
                  <a:pt x="5005" y="10679"/>
                </a:lnTo>
                <a:lnTo>
                  <a:pt x="4990" y="10689"/>
                </a:lnTo>
                <a:lnTo>
                  <a:pt x="4967" y="10689"/>
                </a:lnTo>
                <a:lnTo>
                  <a:pt x="4944" y="10724"/>
                </a:lnTo>
                <a:lnTo>
                  <a:pt x="4937" y="10714"/>
                </a:lnTo>
                <a:lnTo>
                  <a:pt x="4883" y="10771"/>
                </a:lnTo>
                <a:lnTo>
                  <a:pt x="4839" y="10794"/>
                </a:lnTo>
                <a:lnTo>
                  <a:pt x="4823" y="10806"/>
                </a:lnTo>
                <a:lnTo>
                  <a:pt x="4808" y="10782"/>
                </a:lnTo>
                <a:lnTo>
                  <a:pt x="4762" y="10759"/>
                </a:lnTo>
                <a:lnTo>
                  <a:pt x="4724" y="10759"/>
                </a:lnTo>
                <a:lnTo>
                  <a:pt x="4701" y="10724"/>
                </a:lnTo>
                <a:lnTo>
                  <a:pt x="4678" y="10748"/>
                </a:lnTo>
                <a:lnTo>
                  <a:pt x="4663" y="10724"/>
                </a:lnTo>
                <a:lnTo>
                  <a:pt x="4640" y="10701"/>
                </a:lnTo>
                <a:lnTo>
                  <a:pt x="4511" y="10666"/>
                </a:lnTo>
                <a:lnTo>
                  <a:pt x="4496" y="10666"/>
                </a:lnTo>
                <a:lnTo>
                  <a:pt x="4450" y="10689"/>
                </a:lnTo>
                <a:lnTo>
                  <a:pt x="4428" y="10689"/>
                </a:lnTo>
                <a:lnTo>
                  <a:pt x="4420" y="10679"/>
                </a:lnTo>
                <a:lnTo>
                  <a:pt x="4420" y="10666"/>
                </a:lnTo>
                <a:lnTo>
                  <a:pt x="4405" y="10609"/>
                </a:lnTo>
                <a:lnTo>
                  <a:pt x="4383" y="10596"/>
                </a:lnTo>
                <a:lnTo>
                  <a:pt x="4322" y="10596"/>
                </a:lnTo>
                <a:lnTo>
                  <a:pt x="4299" y="10586"/>
                </a:lnTo>
                <a:lnTo>
                  <a:pt x="4284" y="10574"/>
                </a:lnTo>
                <a:lnTo>
                  <a:pt x="4223" y="10563"/>
                </a:lnTo>
                <a:lnTo>
                  <a:pt x="4207" y="10539"/>
                </a:lnTo>
                <a:lnTo>
                  <a:pt x="4207" y="10493"/>
                </a:lnTo>
                <a:lnTo>
                  <a:pt x="4184" y="10481"/>
                </a:lnTo>
                <a:lnTo>
                  <a:pt x="4147" y="10458"/>
                </a:lnTo>
                <a:lnTo>
                  <a:pt x="4117" y="10446"/>
                </a:lnTo>
                <a:lnTo>
                  <a:pt x="4048" y="10446"/>
                </a:lnTo>
                <a:lnTo>
                  <a:pt x="4025" y="10469"/>
                </a:lnTo>
                <a:lnTo>
                  <a:pt x="3987" y="10469"/>
                </a:lnTo>
                <a:lnTo>
                  <a:pt x="3964" y="10481"/>
                </a:lnTo>
                <a:lnTo>
                  <a:pt x="3949" y="10493"/>
                </a:lnTo>
                <a:lnTo>
                  <a:pt x="3904" y="10551"/>
                </a:lnTo>
                <a:lnTo>
                  <a:pt x="3889" y="10586"/>
                </a:lnTo>
                <a:lnTo>
                  <a:pt x="3881" y="10621"/>
                </a:lnTo>
                <a:lnTo>
                  <a:pt x="3881" y="10666"/>
                </a:lnTo>
                <a:lnTo>
                  <a:pt x="3889" y="10689"/>
                </a:lnTo>
                <a:lnTo>
                  <a:pt x="3904" y="10748"/>
                </a:lnTo>
                <a:lnTo>
                  <a:pt x="3897" y="10771"/>
                </a:lnTo>
                <a:lnTo>
                  <a:pt x="3889" y="10806"/>
                </a:lnTo>
                <a:lnTo>
                  <a:pt x="3851" y="10874"/>
                </a:lnTo>
                <a:lnTo>
                  <a:pt x="3813" y="10899"/>
                </a:lnTo>
                <a:lnTo>
                  <a:pt x="3782" y="10899"/>
                </a:lnTo>
                <a:lnTo>
                  <a:pt x="3736" y="10864"/>
                </a:lnTo>
                <a:lnTo>
                  <a:pt x="3692" y="10806"/>
                </a:lnTo>
                <a:lnTo>
                  <a:pt x="3600" y="10759"/>
                </a:lnTo>
                <a:lnTo>
                  <a:pt x="3539" y="10724"/>
                </a:lnTo>
                <a:lnTo>
                  <a:pt x="3516" y="10748"/>
                </a:lnTo>
                <a:lnTo>
                  <a:pt x="3441" y="10701"/>
                </a:lnTo>
                <a:lnTo>
                  <a:pt x="3410" y="10656"/>
                </a:lnTo>
                <a:lnTo>
                  <a:pt x="3403" y="10609"/>
                </a:lnTo>
                <a:lnTo>
                  <a:pt x="3395" y="10551"/>
                </a:lnTo>
                <a:lnTo>
                  <a:pt x="3380" y="10539"/>
                </a:lnTo>
                <a:lnTo>
                  <a:pt x="3342" y="10516"/>
                </a:lnTo>
                <a:lnTo>
                  <a:pt x="3311" y="10504"/>
                </a:lnTo>
                <a:lnTo>
                  <a:pt x="3281" y="10481"/>
                </a:lnTo>
                <a:lnTo>
                  <a:pt x="3251" y="10469"/>
                </a:lnTo>
                <a:lnTo>
                  <a:pt x="3213" y="10458"/>
                </a:lnTo>
                <a:lnTo>
                  <a:pt x="3190" y="10446"/>
                </a:lnTo>
                <a:lnTo>
                  <a:pt x="3129" y="10458"/>
                </a:lnTo>
                <a:lnTo>
                  <a:pt x="3083" y="10458"/>
                </a:lnTo>
                <a:lnTo>
                  <a:pt x="3037" y="10411"/>
                </a:lnTo>
                <a:lnTo>
                  <a:pt x="3016" y="10401"/>
                </a:lnTo>
                <a:lnTo>
                  <a:pt x="2985" y="10376"/>
                </a:lnTo>
                <a:lnTo>
                  <a:pt x="2970" y="10376"/>
                </a:lnTo>
                <a:lnTo>
                  <a:pt x="2955" y="10343"/>
                </a:lnTo>
                <a:lnTo>
                  <a:pt x="2947" y="10308"/>
                </a:lnTo>
                <a:lnTo>
                  <a:pt x="2939" y="10308"/>
                </a:lnTo>
                <a:lnTo>
                  <a:pt x="2924" y="10343"/>
                </a:lnTo>
                <a:lnTo>
                  <a:pt x="2924" y="10308"/>
                </a:lnTo>
                <a:lnTo>
                  <a:pt x="2894" y="10308"/>
                </a:lnTo>
                <a:lnTo>
                  <a:pt x="2871" y="10284"/>
                </a:lnTo>
                <a:lnTo>
                  <a:pt x="2855" y="10261"/>
                </a:lnTo>
                <a:lnTo>
                  <a:pt x="2848" y="10226"/>
                </a:lnTo>
                <a:lnTo>
                  <a:pt x="2848" y="10216"/>
                </a:lnTo>
                <a:lnTo>
                  <a:pt x="2863" y="10181"/>
                </a:lnTo>
                <a:lnTo>
                  <a:pt x="2909" y="10158"/>
                </a:lnTo>
                <a:lnTo>
                  <a:pt x="2939" y="10088"/>
                </a:lnTo>
                <a:lnTo>
                  <a:pt x="2955" y="10018"/>
                </a:lnTo>
                <a:lnTo>
                  <a:pt x="2947" y="9971"/>
                </a:lnTo>
                <a:lnTo>
                  <a:pt x="2932" y="9926"/>
                </a:lnTo>
                <a:lnTo>
                  <a:pt x="2916" y="9926"/>
                </a:lnTo>
                <a:lnTo>
                  <a:pt x="2894" y="9891"/>
                </a:lnTo>
                <a:lnTo>
                  <a:pt x="2886" y="9856"/>
                </a:lnTo>
                <a:lnTo>
                  <a:pt x="2894" y="9821"/>
                </a:lnTo>
                <a:lnTo>
                  <a:pt x="2924" y="9798"/>
                </a:lnTo>
                <a:lnTo>
                  <a:pt x="2947" y="9751"/>
                </a:lnTo>
                <a:lnTo>
                  <a:pt x="2955" y="9705"/>
                </a:lnTo>
                <a:lnTo>
                  <a:pt x="2939" y="9705"/>
                </a:lnTo>
                <a:lnTo>
                  <a:pt x="2886" y="9763"/>
                </a:lnTo>
                <a:lnTo>
                  <a:pt x="2871" y="9751"/>
                </a:lnTo>
                <a:lnTo>
                  <a:pt x="2878" y="9718"/>
                </a:lnTo>
                <a:lnTo>
                  <a:pt x="2871" y="9718"/>
                </a:lnTo>
                <a:lnTo>
                  <a:pt x="2863" y="9683"/>
                </a:lnTo>
                <a:lnTo>
                  <a:pt x="2848" y="9658"/>
                </a:lnTo>
                <a:lnTo>
                  <a:pt x="2825" y="9658"/>
                </a:lnTo>
                <a:lnTo>
                  <a:pt x="2811" y="9648"/>
                </a:lnTo>
                <a:lnTo>
                  <a:pt x="2750" y="9683"/>
                </a:lnTo>
                <a:lnTo>
                  <a:pt x="2734" y="9693"/>
                </a:lnTo>
                <a:lnTo>
                  <a:pt x="2696" y="9718"/>
                </a:lnTo>
                <a:lnTo>
                  <a:pt x="2681" y="9718"/>
                </a:lnTo>
                <a:lnTo>
                  <a:pt x="2658" y="9705"/>
                </a:lnTo>
                <a:lnTo>
                  <a:pt x="2635" y="9728"/>
                </a:lnTo>
                <a:lnTo>
                  <a:pt x="2620" y="9728"/>
                </a:lnTo>
                <a:lnTo>
                  <a:pt x="2567" y="9693"/>
                </a:lnTo>
                <a:lnTo>
                  <a:pt x="2560" y="9693"/>
                </a:lnTo>
                <a:lnTo>
                  <a:pt x="2537" y="9718"/>
                </a:lnTo>
                <a:lnTo>
                  <a:pt x="2522" y="9718"/>
                </a:lnTo>
                <a:lnTo>
                  <a:pt x="2499" y="9705"/>
                </a:lnTo>
                <a:lnTo>
                  <a:pt x="2476" y="9683"/>
                </a:lnTo>
                <a:lnTo>
                  <a:pt x="2461" y="9693"/>
                </a:lnTo>
                <a:lnTo>
                  <a:pt x="2461" y="9718"/>
                </a:lnTo>
                <a:lnTo>
                  <a:pt x="2430" y="9728"/>
                </a:lnTo>
                <a:lnTo>
                  <a:pt x="2369" y="9775"/>
                </a:lnTo>
                <a:lnTo>
                  <a:pt x="2347" y="9775"/>
                </a:lnTo>
                <a:lnTo>
                  <a:pt x="2332" y="9763"/>
                </a:lnTo>
                <a:lnTo>
                  <a:pt x="2332" y="9728"/>
                </a:lnTo>
                <a:lnTo>
                  <a:pt x="2301" y="9718"/>
                </a:lnTo>
                <a:lnTo>
                  <a:pt x="2202" y="9718"/>
                </a:lnTo>
                <a:lnTo>
                  <a:pt x="2164" y="9751"/>
                </a:lnTo>
                <a:lnTo>
                  <a:pt x="2141" y="9728"/>
                </a:lnTo>
                <a:lnTo>
                  <a:pt x="2135" y="9751"/>
                </a:lnTo>
                <a:lnTo>
                  <a:pt x="2112" y="9728"/>
                </a:lnTo>
                <a:lnTo>
                  <a:pt x="2074" y="9786"/>
                </a:lnTo>
                <a:lnTo>
                  <a:pt x="2051" y="9775"/>
                </a:lnTo>
                <a:lnTo>
                  <a:pt x="1921" y="9798"/>
                </a:lnTo>
                <a:lnTo>
                  <a:pt x="1838" y="9856"/>
                </a:lnTo>
                <a:lnTo>
                  <a:pt x="1823" y="9878"/>
                </a:lnTo>
                <a:lnTo>
                  <a:pt x="1808" y="9913"/>
                </a:lnTo>
                <a:lnTo>
                  <a:pt x="1792" y="9926"/>
                </a:lnTo>
                <a:lnTo>
                  <a:pt x="1769" y="9903"/>
                </a:lnTo>
                <a:lnTo>
                  <a:pt x="1739" y="9926"/>
                </a:lnTo>
                <a:lnTo>
                  <a:pt x="1708" y="9926"/>
                </a:lnTo>
                <a:lnTo>
                  <a:pt x="1693" y="9960"/>
                </a:lnTo>
                <a:lnTo>
                  <a:pt x="1664" y="10006"/>
                </a:lnTo>
                <a:lnTo>
                  <a:pt x="1641" y="10018"/>
                </a:lnTo>
                <a:lnTo>
                  <a:pt x="1626" y="10053"/>
                </a:lnTo>
                <a:lnTo>
                  <a:pt x="1519" y="10053"/>
                </a:lnTo>
                <a:lnTo>
                  <a:pt x="1503" y="10018"/>
                </a:lnTo>
                <a:lnTo>
                  <a:pt x="1503" y="10006"/>
                </a:lnTo>
                <a:lnTo>
                  <a:pt x="1459" y="10030"/>
                </a:lnTo>
                <a:lnTo>
                  <a:pt x="1421" y="10018"/>
                </a:lnTo>
                <a:lnTo>
                  <a:pt x="1405" y="10030"/>
                </a:lnTo>
                <a:lnTo>
                  <a:pt x="1390" y="10018"/>
                </a:lnTo>
                <a:lnTo>
                  <a:pt x="1352" y="10030"/>
                </a:lnTo>
                <a:lnTo>
                  <a:pt x="1314" y="10030"/>
                </a:lnTo>
                <a:lnTo>
                  <a:pt x="1298" y="10006"/>
                </a:lnTo>
                <a:lnTo>
                  <a:pt x="1253" y="9960"/>
                </a:lnTo>
                <a:lnTo>
                  <a:pt x="1245" y="9913"/>
                </a:lnTo>
                <a:lnTo>
                  <a:pt x="1253" y="9903"/>
                </a:lnTo>
                <a:lnTo>
                  <a:pt x="1245" y="9903"/>
                </a:lnTo>
                <a:lnTo>
                  <a:pt x="1208" y="9913"/>
                </a:lnTo>
                <a:lnTo>
                  <a:pt x="1193" y="9913"/>
                </a:lnTo>
                <a:lnTo>
                  <a:pt x="1185" y="9960"/>
                </a:lnTo>
                <a:lnTo>
                  <a:pt x="1147" y="10099"/>
                </a:lnTo>
                <a:lnTo>
                  <a:pt x="1101" y="10226"/>
                </a:lnTo>
                <a:lnTo>
                  <a:pt x="1071" y="10273"/>
                </a:lnTo>
                <a:lnTo>
                  <a:pt x="1040" y="10296"/>
                </a:lnTo>
                <a:lnTo>
                  <a:pt x="919" y="10376"/>
                </a:lnTo>
                <a:lnTo>
                  <a:pt x="881" y="10446"/>
                </a:lnTo>
                <a:lnTo>
                  <a:pt x="843" y="10493"/>
                </a:lnTo>
                <a:lnTo>
                  <a:pt x="843" y="10563"/>
                </a:lnTo>
                <a:lnTo>
                  <a:pt x="835" y="10586"/>
                </a:lnTo>
                <a:lnTo>
                  <a:pt x="805" y="10644"/>
                </a:lnTo>
                <a:lnTo>
                  <a:pt x="783" y="10701"/>
                </a:lnTo>
                <a:lnTo>
                  <a:pt x="783" y="10817"/>
                </a:lnTo>
                <a:lnTo>
                  <a:pt x="805" y="10886"/>
                </a:lnTo>
                <a:lnTo>
                  <a:pt x="805" y="10909"/>
                </a:lnTo>
                <a:lnTo>
                  <a:pt x="789" y="10979"/>
                </a:lnTo>
                <a:lnTo>
                  <a:pt x="767" y="11002"/>
                </a:lnTo>
                <a:lnTo>
                  <a:pt x="737" y="11072"/>
                </a:lnTo>
                <a:lnTo>
                  <a:pt x="706" y="11119"/>
                </a:lnTo>
                <a:lnTo>
                  <a:pt x="661" y="11164"/>
                </a:lnTo>
                <a:lnTo>
                  <a:pt x="623" y="11199"/>
                </a:lnTo>
                <a:lnTo>
                  <a:pt x="607" y="11246"/>
                </a:lnTo>
                <a:lnTo>
                  <a:pt x="547" y="11281"/>
                </a:lnTo>
                <a:lnTo>
                  <a:pt x="471" y="11292"/>
                </a:lnTo>
                <a:lnTo>
                  <a:pt x="456" y="11339"/>
                </a:lnTo>
                <a:lnTo>
                  <a:pt x="433" y="11349"/>
                </a:lnTo>
                <a:lnTo>
                  <a:pt x="425" y="11384"/>
                </a:lnTo>
                <a:lnTo>
                  <a:pt x="410" y="11432"/>
                </a:lnTo>
                <a:lnTo>
                  <a:pt x="410" y="11467"/>
                </a:lnTo>
                <a:lnTo>
                  <a:pt x="402" y="11489"/>
                </a:lnTo>
                <a:lnTo>
                  <a:pt x="387" y="11512"/>
                </a:lnTo>
                <a:lnTo>
                  <a:pt x="304" y="11592"/>
                </a:lnTo>
                <a:lnTo>
                  <a:pt x="296" y="11640"/>
                </a:lnTo>
                <a:lnTo>
                  <a:pt x="266" y="11732"/>
                </a:lnTo>
                <a:lnTo>
                  <a:pt x="258" y="11837"/>
                </a:lnTo>
                <a:lnTo>
                  <a:pt x="251" y="11872"/>
                </a:lnTo>
                <a:lnTo>
                  <a:pt x="220" y="11895"/>
                </a:lnTo>
                <a:lnTo>
                  <a:pt x="190" y="11952"/>
                </a:lnTo>
                <a:lnTo>
                  <a:pt x="152" y="11998"/>
                </a:lnTo>
                <a:lnTo>
                  <a:pt x="144" y="12033"/>
                </a:lnTo>
                <a:lnTo>
                  <a:pt x="159" y="11998"/>
                </a:lnTo>
                <a:lnTo>
                  <a:pt x="152" y="12033"/>
                </a:lnTo>
                <a:lnTo>
                  <a:pt x="121" y="12125"/>
                </a:lnTo>
                <a:lnTo>
                  <a:pt x="121" y="12150"/>
                </a:lnTo>
                <a:lnTo>
                  <a:pt x="107" y="12185"/>
                </a:lnTo>
                <a:lnTo>
                  <a:pt x="99" y="12207"/>
                </a:lnTo>
                <a:lnTo>
                  <a:pt x="91" y="12253"/>
                </a:lnTo>
                <a:lnTo>
                  <a:pt x="76" y="12253"/>
                </a:lnTo>
                <a:lnTo>
                  <a:pt x="61" y="12288"/>
                </a:lnTo>
                <a:lnTo>
                  <a:pt x="53" y="12323"/>
                </a:lnTo>
                <a:lnTo>
                  <a:pt x="23" y="12473"/>
                </a:lnTo>
                <a:lnTo>
                  <a:pt x="30" y="12520"/>
                </a:lnTo>
                <a:lnTo>
                  <a:pt x="38" y="12473"/>
                </a:lnTo>
                <a:lnTo>
                  <a:pt x="38" y="12450"/>
                </a:lnTo>
                <a:lnTo>
                  <a:pt x="53" y="12462"/>
                </a:lnTo>
                <a:lnTo>
                  <a:pt x="76" y="12531"/>
                </a:lnTo>
                <a:lnTo>
                  <a:pt x="91" y="12520"/>
                </a:lnTo>
                <a:lnTo>
                  <a:pt x="121" y="12600"/>
                </a:lnTo>
                <a:lnTo>
                  <a:pt x="121" y="12670"/>
                </a:lnTo>
                <a:lnTo>
                  <a:pt x="91" y="12740"/>
                </a:lnTo>
                <a:lnTo>
                  <a:pt x="91" y="12763"/>
                </a:lnTo>
                <a:lnTo>
                  <a:pt x="107" y="12775"/>
                </a:lnTo>
                <a:lnTo>
                  <a:pt x="136" y="12890"/>
                </a:lnTo>
                <a:lnTo>
                  <a:pt x="136" y="13053"/>
                </a:lnTo>
                <a:lnTo>
                  <a:pt x="91" y="13215"/>
                </a:lnTo>
                <a:lnTo>
                  <a:pt x="84" y="13261"/>
                </a:lnTo>
                <a:lnTo>
                  <a:pt x="84" y="13331"/>
                </a:lnTo>
                <a:lnTo>
                  <a:pt x="53" y="13411"/>
                </a:lnTo>
                <a:lnTo>
                  <a:pt x="30" y="13458"/>
                </a:lnTo>
                <a:lnTo>
                  <a:pt x="0" y="13481"/>
                </a:lnTo>
                <a:lnTo>
                  <a:pt x="23" y="13516"/>
                </a:lnTo>
                <a:lnTo>
                  <a:pt x="38" y="13551"/>
                </a:lnTo>
                <a:lnTo>
                  <a:pt x="61" y="13596"/>
                </a:lnTo>
                <a:lnTo>
                  <a:pt x="61" y="13631"/>
                </a:lnTo>
                <a:lnTo>
                  <a:pt x="91" y="13586"/>
                </a:lnTo>
                <a:lnTo>
                  <a:pt x="69" y="13654"/>
                </a:lnTo>
                <a:lnTo>
                  <a:pt x="84" y="13643"/>
                </a:lnTo>
                <a:lnTo>
                  <a:pt x="91" y="13621"/>
                </a:lnTo>
                <a:lnTo>
                  <a:pt x="91" y="13654"/>
                </a:lnTo>
                <a:lnTo>
                  <a:pt x="84" y="13678"/>
                </a:lnTo>
                <a:lnTo>
                  <a:pt x="84" y="13689"/>
                </a:lnTo>
                <a:lnTo>
                  <a:pt x="99" y="13724"/>
                </a:lnTo>
                <a:lnTo>
                  <a:pt x="129" y="13713"/>
                </a:lnTo>
                <a:lnTo>
                  <a:pt x="129" y="13736"/>
                </a:lnTo>
                <a:lnTo>
                  <a:pt x="84" y="13736"/>
                </a:lnTo>
                <a:lnTo>
                  <a:pt x="76" y="13713"/>
                </a:lnTo>
                <a:lnTo>
                  <a:pt x="61" y="13724"/>
                </a:lnTo>
                <a:lnTo>
                  <a:pt x="61" y="13747"/>
                </a:lnTo>
                <a:lnTo>
                  <a:pt x="69" y="13771"/>
                </a:lnTo>
                <a:lnTo>
                  <a:pt x="61" y="13794"/>
                </a:lnTo>
                <a:lnTo>
                  <a:pt x="69" y="13816"/>
                </a:lnTo>
                <a:lnTo>
                  <a:pt x="84" y="13816"/>
                </a:lnTo>
                <a:lnTo>
                  <a:pt x="91" y="13839"/>
                </a:lnTo>
                <a:lnTo>
                  <a:pt x="76" y="13839"/>
                </a:lnTo>
                <a:lnTo>
                  <a:pt x="61" y="13874"/>
                </a:lnTo>
                <a:lnTo>
                  <a:pt x="69" y="13886"/>
                </a:lnTo>
                <a:lnTo>
                  <a:pt x="99" y="13909"/>
                </a:lnTo>
                <a:lnTo>
                  <a:pt x="107" y="13886"/>
                </a:lnTo>
                <a:lnTo>
                  <a:pt x="136" y="13874"/>
                </a:lnTo>
                <a:lnTo>
                  <a:pt x="107" y="13909"/>
                </a:lnTo>
                <a:lnTo>
                  <a:pt x="107" y="13944"/>
                </a:lnTo>
                <a:lnTo>
                  <a:pt x="129" y="13956"/>
                </a:lnTo>
                <a:lnTo>
                  <a:pt x="144" y="13944"/>
                </a:lnTo>
                <a:lnTo>
                  <a:pt x="152" y="13944"/>
                </a:lnTo>
                <a:lnTo>
                  <a:pt x="152" y="13979"/>
                </a:lnTo>
                <a:lnTo>
                  <a:pt x="174" y="13967"/>
                </a:lnTo>
                <a:lnTo>
                  <a:pt x="190" y="13956"/>
                </a:lnTo>
                <a:lnTo>
                  <a:pt x="251" y="13944"/>
                </a:lnTo>
                <a:lnTo>
                  <a:pt x="251" y="13967"/>
                </a:lnTo>
                <a:lnTo>
                  <a:pt x="205" y="13967"/>
                </a:lnTo>
                <a:lnTo>
                  <a:pt x="197" y="13991"/>
                </a:lnTo>
                <a:lnTo>
                  <a:pt x="228" y="13979"/>
                </a:lnTo>
                <a:lnTo>
                  <a:pt x="213" y="14014"/>
                </a:lnTo>
                <a:lnTo>
                  <a:pt x="197" y="14037"/>
                </a:lnTo>
                <a:lnTo>
                  <a:pt x="213" y="14037"/>
                </a:lnTo>
                <a:lnTo>
                  <a:pt x="213" y="14059"/>
                </a:lnTo>
                <a:lnTo>
                  <a:pt x="220" y="14084"/>
                </a:lnTo>
                <a:lnTo>
                  <a:pt x="251" y="14072"/>
                </a:lnTo>
                <a:lnTo>
                  <a:pt x="251" y="14106"/>
                </a:lnTo>
                <a:lnTo>
                  <a:pt x="281" y="14106"/>
                </a:lnTo>
                <a:lnTo>
                  <a:pt x="266" y="14129"/>
                </a:lnTo>
                <a:lnTo>
                  <a:pt x="281" y="14152"/>
                </a:lnTo>
                <a:lnTo>
                  <a:pt x="296" y="14211"/>
                </a:lnTo>
                <a:lnTo>
                  <a:pt x="327" y="14234"/>
                </a:lnTo>
                <a:lnTo>
                  <a:pt x="341" y="14234"/>
                </a:lnTo>
                <a:lnTo>
                  <a:pt x="341" y="14257"/>
                </a:lnTo>
                <a:lnTo>
                  <a:pt x="364" y="14279"/>
                </a:lnTo>
                <a:lnTo>
                  <a:pt x="379" y="14269"/>
                </a:lnTo>
                <a:lnTo>
                  <a:pt x="387" y="14269"/>
                </a:lnTo>
                <a:lnTo>
                  <a:pt x="379" y="14304"/>
                </a:lnTo>
                <a:lnTo>
                  <a:pt x="387" y="14279"/>
                </a:lnTo>
                <a:lnTo>
                  <a:pt x="387" y="14327"/>
                </a:lnTo>
                <a:lnTo>
                  <a:pt x="402" y="14327"/>
                </a:lnTo>
                <a:lnTo>
                  <a:pt x="418" y="14384"/>
                </a:lnTo>
                <a:lnTo>
                  <a:pt x="418" y="14419"/>
                </a:lnTo>
                <a:lnTo>
                  <a:pt x="448" y="14431"/>
                </a:lnTo>
                <a:lnTo>
                  <a:pt x="456" y="14442"/>
                </a:lnTo>
                <a:lnTo>
                  <a:pt x="433" y="14442"/>
                </a:lnTo>
                <a:lnTo>
                  <a:pt x="425" y="14465"/>
                </a:lnTo>
                <a:lnTo>
                  <a:pt x="448" y="14465"/>
                </a:lnTo>
                <a:lnTo>
                  <a:pt x="448" y="14477"/>
                </a:lnTo>
                <a:lnTo>
                  <a:pt x="471" y="14500"/>
                </a:lnTo>
                <a:lnTo>
                  <a:pt x="448" y="14512"/>
                </a:lnTo>
                <a:lnTo>
                  <a:pt x="448" y="14524"/>
                </a:lnTo>
                <a:lnTo>
                  <a:pt x="425" y="14512"/>
                </a:lnTo>
                <a:lnTo>
                  <a:pt x="433" y="14535"/>
                </a:lnTo>
                <a:lnTo>
                  <a:pt x="456" y="14535"/>
                </a:lnTo>
                <a:lnTo>
                  <a:pt x="463" y="14569"/>
                </a:lnTo>
                <a:lnTo>
                  <a:pt x="456" y="14604"/>
                </a:lnTo>
                <a:lnTo>
                  <a:pt x="494" y="14627"/>
                </a:lnTo>
                <a:lnTo>
                  <a:pt x="509" y="14627"/>
                </a:lnTo>
                <a:lnTo>
                  <a:pt x="522" y="14648"/>
                </a:lnTo>
                <a:lnTo>
                  <a:pt x="517" y="14650"/>
                </a:lnTo>
                <a:lnTo>
                  <a:pt x="524" y="14674"/>
                </a:lnTo>
                <a:lnTo>
                  <a:pt x="540" y="14685"/>
                </a:lnTo>
                <a:lnTo>
                  <a:pt x="600" y="14744"/>
                </a:lnTo>
                <a:lnTo>
                  <a:pt x="615" y="14755"/>
                </a:lnTo>
                <a:lnTo>
                  <a:pt x="623" y="14777"/>
                </a:lnTo>
                <a:lnTo>
                  <a:pt x="653" y="14812"/>
                </a:lnTo>
                <a:lnTo>
                  <a:pt x="676" y="14837"/>
                </a:lnTo>
                <a:lnTo>
                  <a:pt x="684" y="14837"/>
                </a:lnTo>
                <a:lnTo>
                  <a:pt x="676" y="14847"/>
                </a:lnTo>
                <a:lnTo>
                  <a:pt x="706" y="14860"/>
                </a:lnTo>
                <a:lnTo>
                  <a:pt x="729" y="14870"/>
                </a:lnTo>
                <a:lnTo>
                  <a:pt x="752" y="14917"/>
                </a:lnTo>
                <a:lnTo>
                  <a:pt x="767" y="14929"/>
                </a:lnTo>
                <a:lnTo>
                  <a:pt x="805" y="14975"/>
                </a:lnTo>
                <a:lnTo>
                  <a:pt x="820" y="15022"/>
                </a:lnTo>
                <a:lnTo>
                  <a:pt x="1003" y="15160"/>
                </a:lnTo>
                <a:lnTo>
                  <a:pt x="1025" y="15160"/>
                </a:lnTo>
                <a:lnTo>
                  <a:pt x="1055" y="15137"/>
                </a:lnTo>
                <a:lnTo>
                  <a:pt x="1193" y="15057"/>
                </a:lnTo>
                <a:lnTo>
                  <a:pt x="1237" y="15045"/>
                </a:lnTo>
                <a:lnTo>
                  <a:pt x="1291" y="15032"/>
                </a:lnTo>
                <a:lnTo>
                  <a:pt x="1260" y="15022"/>
                </a:lnTo>
                <a:lnTo>
                  <a:pt x="1245" y="15032"/>
                </a:lnTo>
                <a:lnTo>
                  <a:pt x="1253" y="15022"/>
                </a:lnTo>
                <a:lnTo>
                  <a:pt x="1260" y="15022"/>
                </a:lnTo>
                <a:lnTo>
                  <a:pt x="1291" y="15022"/>
                </a:lnTo>
                <a:lnTo>
                  <a:pt x="1291" y="15032"/>
                </a:lnTo>
                <a:lnTo>
                  <a:pt x="1306" y="15032"/>
                </a:lnTo>
                <a:lnTo>
                  <a:pt x="1306" y="15022"/>
                </a:lnTo>
                <a:lnTo>
                  <a:pt x="1360" y="15010"/>
                </a:lnTo>
                <a:lnTo>
                  <a:pt x="1382" y="15022"/>
                </a:lnTo>
                <a:lnTo>
                  <a:pt x="1321" y="15022"/>
                </a:lnTo>
                <a:lnTo>
                  <a:pt x="1306" y="15032"/>
                </a:lnTo>
                <a:lnTo>
                  <a:pt x="1390" y="15022"/>
                </a:lnTo>
                <a:lnTo>
                  <a:pt x="1390" y="15010"/>
                </a:lnTo>
                <a:lnTo>
                  <a:pt x="1405" y="15022"/>
                </a:lnTo>
                <a:lnTo>
                  <a:pt x="1390" y="15022"/>
                </a:lnTo>
                <a:lnTo>
                  <a:pt x="1421" y="15032"/>
                </a:lnTo>
                <a:lnTo>
                  <a:pt x="1421" y="15022"/>
                </a:lnTo>
                <a:lnTo>
                  <a:pt x="1436" y="15032"/>
                </a:lnTo>
                <a:lnTo>
                  <a:pt x="1459" y="15032"/>
                </a:lnTo>
                <a:lnTo>
                  <a:pt x="1465" y="15010"/>
                </a:lnTo>
                <a:lnTo>
                  <a:pt x="1481" y="15032"/>
                </a:lnTo>
                <a:lnTo>
                  <a:pt x="1503" y="15045"/>
                </a:lnTo>
                <a:lnTo>
                  <a:pt x="1488" y="15045"/>
                </a:lnTo>
                <a:lnTo>
                  <a:pt x="1564" y="15067"/>
                </a:lnTo>
                <a:lnTo>
                  <a:pt x="1587" y="15102"/>
                </a:lnTo>
                <a:lnTo>
                  <a:pt x="1633" y="15067"/>
                </a:lnTo>
                <a:lnTo>
                  <a:pt x="1633" y="15057"/>
                </a:lnTo>
                <a:lnTo>
                  <a:pt x="1701" y="15022"/>
                </a:lnTo>
                <a:lnTo>
                  <a:pt x="1724" y="15022"/>
                </a:lnTo>
                <a:lnTo>
                  <a:pt x="1769" y="14975"/>
                </a:lnTo>
                <a:lnTo>
                  <a:pt x="1808" y="14963"/>
                </a:lnTo>
                <a:lnTo>
                  <a:pt x="1823" y="14940"/>
                </a:lnTo>
                <a:lnTo>
                  <a:pt x="1869" y="14940"/>
                </a:lnTo>
                <a:lnTo>
                  <a:pt x="1876" y="14929"/>
                </a:lnTo>
                <a:lnTo>
                  <a:pt x="1853" y="14882"/>
                </a:lnTo>
                <a:lnTo>
                  <a:pt x="1869" y="14905"/>
                </a:lnTo>
                <a:lnTo>
                  <a:pt x="1876" y="14929"/>
                </a:lnTo>
                <a:lnTo>
                  <a:pt x="1899" y="14940"/>
                </a:lnTo>
                <a:lnTo>
                  <a:pt x="1913" y="14905"/>
                </a:lnTo>
                <a:lnTo>
                  <a:pt x="1936" y="14882"/>
                </a:lnTo>
                <a:lnTo>
                  <a:pt x="1952" y="14870"/>
                </a:lnTo>
                <a:lnTo>
                  <a:pt x="1974" y="14860"/>
                </a:lnTo>
                <a:lnTo>
                  <a:pt x="2005" y="14847"/>
                </a:lnTo>
                <a:lnTo>
                  <a:pt x="2066" y="14847"/>
                </a:lnTo>
                <a:lnTo>
                  <a:pt x="2149" y="14837"/>
                </a:lnTo>
                <a:lnTo>
                  <a:pt x="2157" y="14825"/>
                </a:lnTo>
                <a:lnTo>
                  <a:pt x="2195" y="14802"/>
                </a:lnTo>
                <a:lnTo>
                  <a:pt x="2172" y="14825"/>
                </a:lnTo>
                <a:lnTo>
                  <a:pt x="2157" y="14825"/>
                </a:lnTo>
                <a:lnTo>
                  <a:pt x="2172" y="14837"/>
                </a:lnTo>
                <a:lnTo>
                  <a:pt x="2202" y="14825"/>
                </a:lnTo>
                <a:lnTo>
                  <a:pt x="2248" y="14837"/>
                </a:lnTo>
                <a:lnTo>
                  <a:pt x="2294" y="14870"/>
                </a:lnTo>
                <a:lnTo>
                  <a:pt x="2332" y="14929"/>
                </a:lnTo>
                <a:lnTo>
                  <a:pt x="2340" y="14929"/>
                </a:lnTo>
                <a:lnTo>
                  <a:pt x="2340" y="14963"/>
                </a:lnTo>
                <a:lnTo>
                  <a:pt x="2363" y="14940"/>
                </a:lnTo>
                <a:lnTo>
                  <a:pt x="2355" y="14952"/>
                </a:lnTo>
                <a:lnTo>
                  <a:pt x="2377" y="14963"/>
                </a:lnTo>
                <a:lnTo>
                  <a:pt x="2355" y="14963"/>
                </a:lnTo>
                <a:lnTo>
                  <a:pt x="2363" y="14998"/>
                </a:lnTo>
                <a:lnTo>
                  <a:pt x="2392" y="14975"/>
                </a:lnTo>
                <a:lnTo>
                  <a:pt x="2392" y="14998"/>
                </a:lnTo>
                <a:lnTo>
                  <a:pt x="2369" y="15010"/>
                </a:lnTo>
                <a:lnTo>
                  <a:pt x="2369" y="15067"/>
                </a:lnTo>
                <a:lnTo>
                  <a:pt x="2400" y="15137"/>
                </a:lnTo>
                <a:lnTo>
                  <a:pt x="2423" y="15150"/>
                </a:lnTo>
                <a:lnTo>
                  <a:pt x="2430" y="15150"/>
                </a:lnTo>
                <a:lnTo>
                  <a:pt x="2438" y="15172"/>
                </a:lnTo>
                <a:lnTo>
                  <a:pt x="2461" y="15137"/>
                </a:lnTo>
                <a:lnTo>
                  <a:pt x="2461" y="15172"/>
                </a:lnTo>
                <a:lnTo>
                  <a:pt x="2476" y="15160"/>
                </a:lnTo>
                <a:lnTo>
                  <a:pt x="2484" y="15137"/>
                </a:lnTo>
                <a:lnTo>
                  <a:pt x="2499" y="15125"/>
                </a:lnTo>
                <a:lnTo>
                  <a:pt x="2499" y="15150"/>
                </a:lnTo>
                <a:lnTo>
                  <a:pt x="2506" y="15160"/>
                </a:lnTo>
                <a:lnTo>
                  <a:pt x="2506" y="15080"/>
                </a:lnTo>
                <a:lnTo>
                  <a:pt x="2522" y="15150"/>
                </a:lnTo>
                <a:lnTo>
                  <a:pt x="2529" y="15137"/>
                </a:lnTo>
                <a:lnTo>
                  <a:pt x="2529" y="15115"/>
                </a:lnTo>
                <a:lnTo>
                  <a:pt x="2537" y="15115"/>
                </a:lnTo>
                <a:lnTo>
                  <a:pt x="2537" y="15137"/>
                </a:lnTo>
                <a:lnTo>
                  <a:pt x="2545" y="15115"/>
                </a:lnTo>
                <a:lnTo>
                  <a:pt x="2560" y="15125"/>
                </a:lnTo>
                <a:lnTo>
                  <a:pt x="2589" y="15125"/>
                </a:lnTo>
                <a:lnTo>
                  <a:pt x="2589" y="15102"/>
                </a:lnTo>
                <a:lnTo>
                  <a:pt x="2597" y="15125"/>
                </a:lnTo>
                <a:lnTo>
                  <a:pt x="2612" y="15137"/>
                </a:lnTo>
                <a:lnTo>
                  <a:pt x="2658" y="15125"/>
                </a:lnTo>
                <a:lnTo>
                  <a:pt x="2673" y="15125"/>
                </a:lnTo>
                <a:lnTo>
                  <a:pt x="2658" y="15057"/>
                </a:lnTo>
                <a:lnTo>
                  <a:pt x="2673" y="15080"/>
                </a:lnTo>
                <a:lnTo>
                  <a:pt x="2696" y="15080"/>
                </a:lnTo>
                <a:lnTo>
                  <a:pt x="2689" y="15125"/>
                </a:lnTo>
                <a:lnTo>
                  <a:pt x="2711" y="15137"/>
                </a:lnTo>
                <a:lnTo>
                  <a:pt x="2711" y="15115"/>
                </a:lnTo>
                <a:lnTo>
                  <a:pt x="2727" y="15125"/>
                </a:lnTo>
                <a:lnTo>
                  <a:pt x="2727" y="15115"/>
                </a:lnTo>
                <a:lnTo>
                  <a:pt x="2734" y="15172"/>
                </a:lnTo>
                <a:lnTo>
                  <a:pt x="2750" y="15218"/>
                </a:lnTo>
                <a:lnTo>
                  <a:pt x="2780" y="15218"/>
                </a:lnTo>
                <a:lnTo>
                  <a:pt x="2780" y="15230"/>
                </a:lnTo>
                <a:lnTo>
                  <a:pt x="2788" y="15218"/>
                </a:lnTo>
                <a:lnTo>
                  <a:pt x="2795" y="15218"/>
                </a:lnTo>
                <a:lnTo>
                  <a:pt x="2788" y="15207"/>
                </a:lnTo>
                <a:lnTo>
                  <a:pt x="2811" y="15207"/>
                </a:lnTo>
                <a:lnTo>
                  <a:pt x="2817" y="15242"/>
                </a:lnTo>
                <a:lnTo>
                  <a:pt x="2811" y="15242"/>
                </a:lnTo>
                <a:lnTo>
                  <a:pt x="2811" y="15275"/>
                </a:lnTo>
                <a:lnTo>
                  <a:pt x="2825" y="15275"/>
                </a:lnTo>
                <a:lnTo>
                  <a:pt x="2817" y="15310"/>
                </a:lnTo>
                <a:lnTo>
                  <a:pt x="2840" y="15335"/>
                </a:lnTo>
                <a:lnTo>
                  <a:pt x="2848" y="15357"/>
                </a:lnTo>
                <a:lnTo>
                  <a:pt x="2825" y="15403"/>
                </a:lnTo>
                <a:lnTo>
                  <a:pt x="2817" y="15520"/>
                </a:lnTo>
                <a:lnTo>
                  <a:pt x="2825" y="15543"/>
                </a:lnTo>
                <a:lnTo>
                  <a:pt x="2811" y="15600"/>
                </a:lnTo>
                <a:lnTo>
                  <a:pt x="2803" y="15600"/>
                </a:lnTo>
                <a:lnTo>
                  <a:pt x="2788" y="15635"/>
                </a:lnTo>
                <a:lnTo>
                  <a:pt x="2780" y="15658"/>
                </a:lnTo>
                <a:lnTo>
                  <a:pt x="2803" y="15670"/>
                </a:lnTo>
                <a:lnTo>
                  <a:pt x="2817" y="15670"/>
                </a:lnTo>
                <a:lnTo>
                  <a:pt x="2825" y="15693"/>
                </a:lnTo>
                <a:lnTo>
                  <a:pt x="2803" y="15693"/>
                </a:lnTo>
                <a:lnTo>
                  <a:pt x="2803" y="15751"/>
                </a:lnTo>
                <a:lnTo>
                  <a:pt x="2788" y="15740"/>
                </a:lnTo>
                <a:lnTo>
                  <a:pt x="2788" y="15773"/>
                </a:lnTo>
                <a:lnTo>
                  <a:pt x="2803" y="15808"/>
                </a:lnTo>
                <a:lnTo>
                  <a:pt x="2825" y="15820"/>
                </a:lnTo>
                <a:lnTo>
                  <a:pt x="2848" y="15820"/>
                </a:lnTo>
                <a:lnTo>
                  <a:pt x="2803" y="15833"/>
                </a:lnTo>
                <a:lnTo>
                  <a:pt x="2788" y="15820"/>
                </a:lnTo>
                <a:lnTo>
                  <a:pt x="2780" y="15901"/>
                </a:lnTo>
                <a:lnTo>
                  <a:pt x="2750" y="15960"/>
                </a:lnTo>
                <a:lnTo>
                  <a:pt x="2742" y="15993"/>
                </a:lnTo>
                <a:lnTo>
                  <a:pt x="2734" y="15960"/>
                </a:lnTo>
                <a:lnTo>
                  <a:pt x="2727" y="15960"/>
                </a:lnTo>
                <a:lnTo>
                  <a:pt x="2727" y="15993"/>
                </a:lnTo>
                <a:lnTo>
                  <a:pt x="2734" y="16006"/>
                </a:lnTo>
                <a:lnTo>
                  <a:pt x="2734" y="16018"/>
                </a:lnTo>
                <a:lnTo>
                  <a:pt x="2742" y="16053"/>
                </a:lnTo>
                <a:lnTo>
                  <a:pt x="2757" y="16063"/>
                </a:lnTo>
                <a:lnTo>
                  <a:pt x="2780" y="16098"/>
                </a:lnTo>
                <a:lnTo>
                  <a:pt x="2803" y="16110"/>
                </a:lnTo>
                <a:lnTo>
                  <a:pt x="2780" y="16110"/>
                </a:lnTo>
                <a:lnTo>
                  <a:pt x="2757" y="16086"/>
                </a:lnTo>
                <a:lnTo>
                  <a:pt x="2742" y="16053"/>
                </a:lnTo>
                <a:lnTo>
                  <a:pt x="2765" y="16121"/>
                </a:lnTo>
                <a:lnTo>
                  <a:pt x="2780" y="16145"/>
                </a:lnTo>
                <a:lnTo>
                  <a:pt x="2795" y="16156"/>
                </a:lnTo>
                <a:lnTo>
                  <a:pt x="2803" y="16226"/>
                </a:lnTo>
                <a:lnTo>
                  <a:pt x="2848" y="16248"/>
                </a:lnTo>
                <a:lnTo>
                  <a:pt x="2848" y="16261"/>
                </a:lnTo>
                <a:lnTo>
                  <a:pt x="2825" y="16248"/>
                </a:lnTo>
                <a:lnTo>
                  <a:pt x="2840" y="16283"/>
                </a:lnTo>
                <a:lnTo>
                  <a:pt x="2916" y="16366"/>
                </a:lnTo>
                <a:lnTo>
                  <a:pt x="2916" y="16388"/>
                </a:lnTo>
                <a:lnTo>
                  <a:pt x="2970" y="16469"/>
                </a:lnTo>
                <a:lnTo>
                  <a:pt x="3016" y="16551"/>
                </a:lnTo>
                <a:lnTo>
                  <a:pt x="3023" y="16596"/>
                </a:lnTo>
                <a:lnTo>
                  <a:pt x="3053" y="16643"/>
                </a:lnTo>
                <a:lnTo>
                  <a:pt x="3068" y="16643"/>
                </a:lnTo>
                <a:lnTo>
                  <a:pt x="3060" y="16666"/>
                </a:lnTo>
                <a:lnTo>
                  <a:pt x="3068" y="16701"/>
                </a:lnTo>
                <a:lnTo>
                  <a:pt x="3068" y="16736"/>
                </a:lnTo>
                <a:lnTo>
                  <a:pt x="3076" y="16759"/>
                </a:lnTo>
                <a:lnTo>
                  <a:pt x="3083" y="16794"/>
                </a:lnTo>
                <a:lnTo>
                  <a:pt x="3106" y="16804"/>
                </a:lnTo>
                <a:lnTo>
                  <a:pt x="3121" y="16804"/>
                </a:lnTo>
                <a:lnTo>
                  <a:pt x="3144" y="16781"/>
                </a:lnTo>
                <a:lnTo>
                  <a:pt x="3175" y="16781"/>
                </a:lnTo>
                <a:lnTo>
                  <a:pt x="3167" y="16794"/>
                </a:lnTo>
                <a:lnTo>
                  <a:pt x="3144" y="16804"/>
                </a:lnTo>
                <a:lnTo>
                  <a:pt x="3121" y="16804"/>
                </a:lnTo>
                <a:lnTo>
                  <a:pt x="3083" y="16829"/>
                </a:lnTo>
                <a:lnTo>
                  <a:pt x="3091" y="16851"/>
                </a:lnTo>
                <a:lnTo>
                  <a:pt x="3121" y="16921"/>
                </a:lnTo>
                <a:lnTo>
                  <a:pt x="3137" y="16944"/>
                </a:lnTo>
                <a:lnTo>
                  <a:pt x="3137" y="16991"/>
                </a:lnTo>
                <a:lnTo>
                  <a:pt x="3152" y="17049"/>
                </a:lnTo>
                <a:lnTo>
                  <a:pt x="3198" y="17176"/>
                </a:lnTo>
                <a:lnTo>
                  <a:pt x="3198" y="17209"/>
                </a:lnTo>
                <a:lnTo>
                  <a:pt x="3190" y="17244"/>
                </a:lnTo>
                <a:lnTo>
                  <a:pt x="3152" y="17292"/>
                </a:lnTo>
                <a:lnTo>
                  <a:pt x="3167" y="17314"/>
                </a:lnTo>
                <a:lnTo>
                  <a:pt x="3175" y="17337"/>
                </a:lnTo>
                <a:lnTo>
                  <a:pt x="3182" y="17372"/>
                </a:lnTo>
                <a:lnTo>
                  <a:pt x="3182" y="17396"/>
                </a:lnTo>
                <a:lnTo>
                  <a:pt x="3213" y="17512"/>
                </a:lnTo>
                <a:lnTo>
                  <a:pt x="3236" y="17547"/>
                </a:lnTo>
                <a:lnTo>
                  <a:pt x="3251" y="17615"/>
                </a:lnTo>
                <a:lnTo>
                  <a:pt x="3236" y="17742"/>
                </a:lnTo>
                <a:lnTo>
                  <a:pt x="3205" y="17835"/>
                </a:lnTo>
                <a:lnTo>
                  <a:pt x="3190" y="17847"/>
                </a:lnTo>
                <a:lnTo>
                  <a:pt x="3167" y="17882"/>
                </a:lnTo>
                <a:lnTo>
                  <a:pt x="3137" y="17940"/>
                </a:lnTo>
                <a:lnTo>
                  <a:pt x="3121" y="17975"/>
                </a:lnTo>
                <a:lnTo>
                  <a:pt x="3106" y="17997"/>
                </a:lnTo>
                <a:lnTo>
                  <a:pt x="3106" y="18045"/>
                </a:lnTo>
                <a:lnTo>
                  <a:pt x="3091" y="18079"/>
                </a:lnTo>
                <a:lnTo>
                  <a:pt x="3083" y="18207"/>
                </a:lnTo>
                <a:lnTo>
                  <a:pt x="3060" y="18287"/>
                </a:lnTo>
                <a:lnTo>
                  <a:pt x="3060" y="18333"/>
                </a:lnTo>
                <a:lnTo>
                  <a:pt x="3023" y="18392"/>
                </a:lnTo>
                <a:lnTo>
                  <a:pt x="3037" y="18520"/>
                </a:lnTo>
                <a:lnTo>
                  <a:pt x="3023" y="18646"/>
                </a:lnTo>
                <a:lnTo>
                  <a:pt x="3023" y="18738"/>
                </a:lnTo>
                <a:lnTo>
                  <a:pt x="3045" y="18773"/>
                </a:lnTo>
                <a:lnTo>
                  <a:pt x="3053" y="18798"/>
                </a:lnTo>
                <a:lnTo>
                  <a:pt x="3083" y="18866"/>
                </a:lnTo>
                <a:lnTo>
                  <a:pt x="3114" y="18913"/>
                </a:lnTo>
                <a:lnTo>
                  <a:pt x="3167" y="19063"/>
                </a:lnTo>
                <a:lnTo>
                  <a:pt x="3175" y="19098"/>
                </a:lnTo>
                <a:lnTo>
                  <a:pt x="3198" y="19191"/>
                </a:lnTo>
                <a:lnTo>
                  <a:pt x="3213" y="19261"/>
                </a:lnTo>
                <a:lnTo>
                  <a:pt x="3236" y="19296"/>
                </a:lnTo>
                <a:lnTo>
                  <a:pt x="3265" y="19376"/>
                </a:lnTo>
                <a:lnTo>
                  <a:pt x="3311" y="19481"/>
                </a:lnTo>
                <a:lnTo>
                  <a:pt x="3319" y="19503"/>
                </a:lnTo>
                <a:lnTo>
                  <a:pt x="3319" y="19538"/>
                </a:lnTo>
                <a:lnTo>
                  <a:pt x="3303" y="19573"/>
                </a:lnTo>
                <a:lnTo>
                  <a:pt x="3311" y="19619"/>
                </a:lnTo>
                <a:lnTo>
                  <a:pt x="3311" y="19654"/>
                </a:lnTo>
                <a:lnTo>
                  <a:pt x="3319" y="19711"/>
                </a:lnTo>
                <a:lnTo>
                  <a:pt x="3311" y="19736"/>
                </a:lnTo>
                <a:lnTo>
                  <a:pt x="3326" y="19804"/>
                </a:lnTo>
                <a:lnTo>
                  <a:pt x="3326" y="19828"/>
                </a:lnTo>
                <a:lnTo>
                  <a:pt x="3342" y="19874"/>
                </a:lnTo>
                <a:lnTo>
                  <a:pt x="3342" y="19966"/>
                </a:lnTo>
                <a:lnTo>
                  <a:pt x="3349" y="19989"/>
                </a:lnTo>
                <a:lnTo>
                  <a:pt x="3342" y="20014"/>
                </a:lnTo>
                <a:lnTo>
                  <a:pt x="3365" y="20082"/>
                </a:lnTo>
                <a:lnTo>
                  <a:pt x="3365" y="20117"/>
                </a:lnTo>
                <a:lnTo>
                  <a:pt x="3380" y="20129"/>
                </a:lnTo>
                <a:lnTo>
                  <a:pt x="3380" y="20199"/>
                </a:lnTo>
                <a:lnTo>
                  <a:pt x="3387" y="20221"/>
                </a:lnTo>
                <a:lnTo>
                  <a:pt x="3395" y="20291"/>
                </a:lnTo>
                <a:lnTo>
                  <a:pt x="3433" y="20384"/>
                </a:lnTo>
                <a:lnTo>
                  <a:pt x="3448" y="20419"/>
                </a:lnTo>
                <a:lnTo>
                  <a:pt x="3516" y="20512"/>
                </a:lnTo>
                <a:lnTo>
                  <a:pt x="3524" y="20546"/>
                </a:lnTo>
                <a:lnTo>
                  <a:pt x="3554" y="20604"/>
                </a:lnTo>
                <a:lnTo>
                  <a:pt x="3577" y="20697"/>
                </a:lnTo>
                <a:lnTo>
                  <a:pt x="3585" y="20719"/>
                </a:lnTo>
                <a:lnTo>
                  <a:pt x="3600" y="20812"/>
                </a:lnTo>
                <a:lnTo>
                  <a:pt x="3638" y="20905"/>
                </a:lnTo>
                <a:lnTo>
                  <a:pt x="3661" y="20985"/>
                </a:lnTo>
                <a:lnTo>
                  <a:pt x="3699" y="21055"/>
                </a:lnTo>
                <a:lnTo>
                  <a:pt x="3707" y="21079"/>
                </a:lnTo>
                <a:lnTo>
                  <a:pt x="3713" y="21160"/>
                </a:lnTo>
                <a:lnTo>
                  <a:pt x="3713" y="21182"/>
                </a:lnTo>
                <a:lnTo>
                  <a:pt x="3707" y="21217"/>
                </a:lnTo>
                <a:lnTo>
                  <a:pt x="3692" y="21240"/>
                </a:lnTo>
                <a:lnTo>
                  <a:pt x="3669" y="21240"/>
                </a:lnTo>
                <a:lnTo>
                  <a:pt x="3661" y="21265"/>
                </a:lnTo>
                <a:lnTo>
                  <a:pt x="3684" y="21275"/>
                </a:lnTo>
                <a:lnTo>
                  <a:pt x="3692" y="21310"/>
                </a:lnTo>
                <a:lnTo>
                  <a:pt x="3692" y="21322"/>
                </a:lnTo>
                <a:lnTo>
                  <a:pt x="3707" y="21357"/>
                </a:lnTo>
                <a:lnTo>
                  <a:pt x="3721" y="21403"/>
                </a:lnTo>
                <a:lnTo>
                  <a:pt x="3713" y="21460"/>
                </a:lnTo>
                <a:lnTo>
                  <a:pt x="3713" y="21495"/>
                </a:lnTo>
                <a:lnTo>
                  <a:pt x="3729" y="21518"/>
                </a:lnTo>
                <a:lnTo>
                  <a:pt x="3721" y="21485"/>
                </a:lnTo>
                <a:lnTo>
                  <a:pt x="3729" y="21472"/>
                </a:lnTo>
                <a:lnTo>
                  <a:pt x="3767" y="21472"/>
                </a:lnTo>
                <a:lnTo>
                  <a:pt x="3767" y="21495"/>
                </a:lnTo>
                <a:lnTo>
                  <a:pt x="3774" y="21518"/>
                </a:lnTo>
                <a:lnTo>
                  <a:pt x="3790" y="21518"/>
                </a:lnTo>
                <a:lnTo>
                  <a:pt x="3813" y="21542"/>
                </a:lnTo>
                <a:lnTo>
                  <a:pt x="3820" y="21565"/>
                </a:lnTo>
                <a:lnTo>
                  <a:pt x="3828" y="21565"/>
                </a:lnTo>
                <a:lnTo>
                  <a:pt x="3843" y="21588"/>
                </a:lnTo>
                <a:lnTo>
                  <a:pt x="3858" y="21588"/>
                </a:lnTo>
                <a:lnTo>
                  <a:pt x="3889" y="21600"/>
                </a:lnTo>
                <a:lnTo>
                  <a:pt x="3949" y="21542"/>
                </a:lnTo>
                <a:lnTo>
                  <a:pt x="3972" y="21542"/>
                </a:lnTo>
                <a:lnTo>
                  <a:pt x="3972" y="21518"/>
                </a:lnTo>
                <a:lnTo>
                  <a:pt x="3987" y="21518"/>
                </a:lnTo>
                <a:lnTo>
                  <a:pt x="4018" y="21542"/>
                </a:lnTo>
                <a:lnTo>
                  <a:pt x="4079" y="21518"/>
                </a:lnTo>
                <a:lnTo>
                  <a:pt x="4117" y="21472"/>
                </a:lnTo>
                <a:lnTo>
                  <a:pt x="4147" y="21472"/>
                </a:lnTo>
                <a:lnTo>
                  <a:pt x="4163" y="21460"/>
                </a:lnTo>
                <a:lnTo>
                  <a:pt x="4177" y="21460"/>
                </a:lnTo>
                <a:lnTo>
                  <a:pt x="4192" y="21472"/>
                </a:lnTo>
                <a:lnTo>
                  <a:pt x="4223" y="21472"/>
                </a:lnTo>
                <a:lnTo>
                  <a:pt x="4238" y="21460"/>
                </a:lnTo>
                <a:lnTo>
                  <a:pt x="4268" y="21460"/>
                </a:lnTo>
                <a:lnTo>
                  <a:pt x="4383" y="21485"/>
                </a:lnTo>
                <a:lnTo>
                  <a:pt x="4405" y="21450"/>
                </a:lnTo>
                <a:lnTo>
                  <a:pt x="4428" y="21450"/>
                </a:lnTo>
                <a:lnTo>
                  <a:pt x="4443" y="21460"/>
                </a:lnTo>
                <a:lnTo>
                  <a:pt x="4473" y="21472"/>
                </a:lnTo>
                <a:lnTo>
                  <a:pt x="4481" y="21460"/>
                </a:lnTo>
                <a:lnTo>
                  <a:pt x="4473" y="21438"/>
                </a:lnTo>
                <a:lnTo>
                  <a:pt x="4489" y="21403"/>
                </a:lnTo>
                <a:lnTo>
                  <a:pt x="4511" y="21403"/>
                </a:lnTo>
                <a:lnTo>
                  <a:pt x="4557" y="21415"/>
                </a:lnTo>
                <a:lnTo>
                  <a:pt x="4617" y="21380"/>
                </a:lnTo>
                <a:lnTo>
                  <a:pt x="4701" y="21287"/>
                </a:lnTo>
                <a:lnTo>
                  <a:pt x="4724" y="21265"/>
                </a:lnTo>
                <a:lnTo>
                  <a:pt x="4755" y="21217"/>
                </a:lnTo>
                <a:lnTo>
                  <a:pt x="4800" y="21172"/>
                </a:lnTo>
                <a:lnTo>
                  <a:pt x="4876" y="21044"/>
                </a:lnTo>
                <a:lnTo>
                  <a:pt x="4929" y="20975"/>
                </a:lnTo>
                <a:lnTo>
                  <a:pt x="4960" y="20905"/>
                </a:lnTo>
                <a:lnTo>
                  <a:pt x="4990" y="20847"/>
                </a:lnTo>
                <a:lnTo>
                  <a:pt x="5005" y="20789"/>
                </a:lnTo>
                <a:lnTo>
                  <a:pt x="5036" y="20742"/>
                </a:lnTo>
                <a:lnTo>
                  <a:pt x="5036" y="20707"/>
                </a:lnTo>
                <a:lnTo>
                  <a:pt x="5065" y="20650"/>
                </a:lnTo>
                <a:lnTo>
                  <a:pt x="5111" y="20569"/>
                </a:lnTo>
                <a:lnTo>
                  <a:pt x="5119" y="20569"/>
                </a:lnTo>
                <a:lnTo>
                  <a:pt x="5134" y="20557"/>
                </a:lnTo>
                <a:lnTo>
                  <a:pt x="5134" y="20546"/>
                </a:lnTo>
                <a:lnTo>
                  <a:pt x="5187" y="20464"/>
                </a:lnTo>
                <a:lnTo>
                  <a:pt x="5195" y="20419"/>
                </a:lnTo>
                <a:lnTo>
                  <a:pt x="5218" y="20244"/>
                </a:lnTo>
                <a:lnTo>
                  <a:pt x="5241" y="20082"/>
                </a:lnTo>
                <a:lnTo>
                  <a:pt x="5218" y="20117"/>
                </a:lnTo>
                <a:lnTo>
                  <a:pt x="5203" y="20094"/>
                </a:lnTo>
                <a:lnTo>
                  <a:pt x="5195" y="20071"/>
                </a:lnTo>
                <a:lnTo>
                  <a:pt x="5187" y="20071"/>
                </a:lnTo>
                <a:lnTo>
                  <a:pt x="5203" y="20059"/>
                </a:lnTo>
                <a:lnTo>
                  <a:pt x="5218" y="20001"/>
                </a:lnTo>
                <a:lnTo>
                  <a:pt x="5241" y="19979"/>
                </a:lnTo>
                <a:lnTo>
                  <a:pt x="5256" y="19966"/>
                </a:lnTo>
                <a:lnTo>
                  <a:pt x="5264" y="19956"/>
                </a:lnTo>
                <a:lnTo>
                  <a:pt x="5408" y="19862"/>
                </a:lnTo>
                <a:lnTo>
                  <a:pt x="5453" y="19828"/>
                </a:lnTo>
                <a:lnTo>
                  <a:pt x="5484" y="19769"/>
                </a:lnTo>
                <a:lnTo>
                  <a:pt x="5507" y="19711"/>
                </a:lnTo>
                <a:lnTo>
                  <a:pt x="5476" y="19724"/>
                </a:lnTo>
                <a:lnTo>
                  <a:pt x="5499" y="19596"/>
                </a:lnTo>
                <a:lnTo>
                  <a:pt x="5507" y="19573"/>
                </a:lnTo>
                <a:lnTo>
                  <a:pt x="5513" y="19561"/>
                </a:lnTo>
                <a:lnTo>
                  <a:pt x="5499" y="19516"/>
                </a:lnTo>
                <a:lnTo>
                  <a:pt x="5507" y="19434"/>
                </a:lnTo>
                <a:lnTo>
                  <a:pt x="5499" y="19411"/>
                </a:lnTo>
                <a:lnTo>
                  <a:pt x="5484" y="19434"/>
                </a:lnTo>
                <a:lnTo>
                  <a:pt x="5484" y="19481"/>
                </a:lnTo>
                <a:lnTo>
                  <a:pt x="5476" y="19434"/>
                </a:lnTo>
                <a:lnTo>
                  <a:pt x="5476" y="19411"/>
                </a:lnTo>
                <a:lnTo>
                  <a:pt x="5469" y="19330"/>
                </a:lnTo>
                <a:lnTo>
                  <a:pt x="5461" y="19296"/>
                </a:lnTo>
                <a:lnTo>
                  <a:pt x="5453" y="19238"/>
                </a:lnTo>
                <a:lnTo>
                  <a:pt x="5461" y="19226"/>
                </a:lnTo>
                <a:lnTo>
                  <a:pt x="5446" y="19191"/>
                </a:lnTo>
                <a:lnTo>
                  <a:pt x="5408" y="19121"/>
                </a:lnTo>
                <a:lnTo>
                  <a:pt x="5415" y="19063"/>
                </a:lnTo>
                <a:lnTo>
                  <a:pt x="5415" y="19040"/>
                </a:lnTo>
                <a:lnTo>
                  <a:pt x="5408" y="19018"/>
                </a:lnTo>
                <a:lnTo>
                  <a:pt x="5400" y="19005"/>
                </a:lnTo>
                <a:lnTo>
                  <a:pt x="5415" y="19018"/>
                </a:lnTo>
                <a:lnTo>
                  <a:pt x="5423" y="19040"/>
                </a:lnTo>
                <a:lnTo>
                  <a:pt x="5446" y="19028"/>
                </a:lnTo>
                <a:lnTo>
                  <a:pt x="5484" y="18983"/>
                </a:lnTo>
                <a:lnTo>
                  <a:pt x="5521" y="18913"/>
                </a:lnTo>
                <a:lnTo>
                  <a:pt x="5536" y="18901"/>
                </a:lnTo>
                <a:lnTo>
                  <a:pt x="5567" y="18866"/>
                </a:lnTo>
                <a:lnTo>
                  <a:pt x="5575" y="18878"/>
                </a:lnTo>
                <a:lnTo>
                  <a:pt x="5575" y="18843"/>
                </a:lnTo>
                <a:lnTo>
                  <a:pt x="5597" y="18843"/>
                </a:lnTo>
                <a:lnTo>
                  <a:pt x="5597" y="18820"/>
                </a:lnTo>
                <a:lnTo>
                  <a:pt x="5636" y="18773"/>
                </a:lnTo>
                <a:lnTo>
                  <a:pt x="5643" y="18728"/>
                </a:lnTo>
                <a:lnTo>
                  <a:pt x="5636" y="18715"/>
                </a:lnTo>
                <a:lnTo>
                  <a:pt x="5658" y="18728"/>
                </a:lnTo>
                <a:lnTo>
                  <a:pt x="5674" y="18693"/>
                </a:lnTo>
                <a:lnTo>
                  <a:pt x="5704" y="18670"/>
                </a:lnTo>
                <a:lnTo>
                  <a:pt x="5712" y="18646"/>
                </a:lnTo>
                <a:lnTo>
                  <a:pt x="5795" y="18600"/>
                </a:lnTo>
                <a:lnTo>
                  <a:pt x="5810" y="18600"/>
                </a:lnTo>
                <a:lnTo>
                  <a:pt x="5833" y="18577"/>
                </a:lnTo>
                <a:lnTo>
                  <a:pt x="5863" y="18577"/>
                </a:lnTo>
                <a:lnTo>
                  <a:pt x="5902" y="18530"/>
                </a:lnTo>
                <a:lnTo>
                  <a:pt x="5932" y="18495"/>
                </a:lnTo>
                <a:lnTo>
                  <a:pt x="5940" y="18450"/>
                </a:lnTo>
                <a:lnTo>
                  <a:pt x="5969" y="18438"/>
                </a:lnTo>
                <a:lnTo>
                  <a:pt x="6007" y="18345"/>
                </a:lnTo>
                <a:lnTo>
                  <a:pt x="6030" y="18310"/>
                </a:lnTo>
                <a:lnTo>
                  <a:pt x="6038" y="18287"/>
                </a:lnTo>
                <a:lnTo>
                  <a:pt x="6030" y="18265"/>
                </a:lnTo>
                <a:lnTo>
                  <a:pt x="6053" y="18195"/>
                </a:lnTo>
                <a:lnTo>
                  <a:pt x="6053" y="18172"/>
                </a:lnTo>
                <a:lnTo>
                  <a:pt x="6038" y="18172"/>
                </a:lnTo>
                <a:lnTo>
                  <a:pt x="6030" y="18137"/>
                </a:lnTo>
                <a:lnTo>
                  <a:pt x="6023" y="18114"/>
                </a:lnTo>
                <a:lnTo>
                  <a:pt x="6030" y="18079"/>
                </a:lnTo>
                <a:lnTo>
                  <a:pt x="6030" y="18010"/>
                </a:lnTo>
                <a:lnTo>
                  <a:pt x="6023" y="18010"/>
                </a:lnTo>
                <a:lnTo>
                  <a:pt x="6030" y="17940"/>
                </a:lnTo>
                <a:lnTo>
                  <a:pt x="6007" y="17917"/>
                </a:lnTo>
                <a:lnTo>
                  <a:pt x="6030" y="17894"/>
                </a:lnTo>
                <a:lnTo>
                  <a:pt x="6023" y="17847"/>
                </a:lnTo>
                <a:lnTo>
                  <a:pt x="6030" y="17824"/>
                </a:lnTo>
                <a:lnTo>
                  <a:pt x="6023" y="17802"/>
                </a:lnTo>
                <a:lnTo>
                  <a:pt x="6023" y="17732"/>
                </a:lnTo>
                <a:lnTo>
                  <a:pt x="6007" y="17709"/>
                </a:lnTo>
                <a:lnTo>
                  <a:pt x="6007" y="17685"/>
                </a:lnTo>
                <a:lnTo>
                  <a:pt x="6000" y="17650"/>
                </a:lnTo>
                <a:lnTo>
                  <a:pt x="6023" y="17627"/>
                </a:lnTo>
                <a:lnTo>
                  <a:pt x="6023" y="17534"/>
                </a:lnTo>
                <a:lnTo>
                  <a:pt x="6007" y="17522"/>
                </a:lnTo>
                <a:lnTo>
                  <a:pt x="5992" y="17489"/>
                </a:lnTo>
                <a:lnTo>
                  <a:pt x="5969" y="17454"/>
                </a:lnTo>
                <a:lnTo>
                  <a:pt x="5963" y="17477"/>
                </a:lnTo>
                <a:lnTo>
                  <a:pt x="5955" y="17442"/>
                </a:lnTo>
                <a:lnTo>
                  <a:pt x="5932" y="17442"/>
                </a:lnTo>
                <a:lnTo>
                  <a:pt x="5940" y="17407"/>
                </a:lnTo>
                <a:lnTo>
                  <a:pt x="5932" y="17349"/>
                </a:lnTo>
                <a:lnTo>
                  <a:pt x="5902" y="17257"/>
                </a:lnTo>
                <a:lnTo>
                  <a:pt x="5894" y="17199"/>
                </a:lnTo>
                <a:lnTo>
                  <a:pt x="5894" y="17176"/>
                </a:lnTo>
                <a:lnTo>
                  <a:pt x="5909" y="17129"/>
                </a:lnTo>
                <a:lnTo>
                  <a:pt x="5909" y="17117"/>
                </a:lnTo>
                <a:lnTo>
                  <a:pt x="5902" y="17094"/>
                </a:lnTo>
                <a:lnTo>
                  <a:pt x="5894" y="17094"/>
                </a:lnTo>
                <a:lnTo>
                  <a:pt x="5894" y="17036"/>
                </a:lnTo>
                <a:lnTo>
                  <a:pt x="5902" y="17014"/>
                </a:lnTo>
                <a:lnTo>
                  <a:pt x="5917" y="16979"/>
                </a:lnTo>
                <a:lnTo>
                  <a:pt x="5917" y="16956"/>
                </a:lnTo>
                <a:lnTo>
                  <a:pt x="5902" y="16932"/>
                </a:lnTo>
                <a:lnTo>
                  <a:pt x="5894" y="16932"/>
                </a:lnTo>
                <a:lnTo>
                  <a:pt x="5879" y="16909"/>
                </a:lnTo>
                <a:lnTo>
                  <a:pt x="5848" y="16851"/>
                </a:lnTo>
                <a:lnTo>
                  <a:pt x="5848" y="16829"/>
                </a:lnTo>
                <a:lnTo>
                  <a:pt x="5841" y="16804"/>
                </a:lnTo>
                <a:lnTo>
                  <a:pt x="5848" y="16746"/>
                </a:lnTo>
                <a:lnTo>
                  <a:pt x="5863" y="16689"/>
                </a:lnTo>
                <a:lnTo>
                  <a:pt x="5871" y="16643"/>
                </a:lnTo>
                <a:lnTo>
                  <a:pt x="5879" y="16619"/>
                </a:lnTo>
                <a:lnTo>
                  <a:pt x="5879" y="16596"/>
                </a:lnTo>
                <a:lnTo>
                  <a:pt x="5909" y="16586"/>
                </a:lnTo>
                <a:lnTo>
                  <a:pt x="5917" y="16539"/>
                </a:lnTo>
                <a:lnTo>
                  <a:pt x="5924" y="16516"/>
                </a:lnTo>
                <a:lnTo>
                  <a:pt x="5924" y="16491"/>
                </a:lnTo>
                <a:lnTo>
                  <a:pt x="5932" y="16491"/>
                </a:lnTo>
                <a:lnTo>
                  <a:pt x="5932" y="16469"/>
                </a:lnTo>
                <a:lnTo>
                  <a:pt x="5955" y="16446"/>
                </a:lnTo>
                <a:lnTo>
                  <a:pt x="5955" y="16423"/>
                </a:lnTo>
                <a:lnTo>
                  <a:pt x="5963" y="16399"/>
                </a:lnTo>
                <a:lnTo>
                  <a:pt x="5969" y="16388"/>
                </a:lnTo>
                <a:lnTo>
                  <a:pt x="5977" y="16353"/>
                </a:lnTo>
                <a:lnTo>
                  <a:pt x="5977" y="16341"/>
                </a:lnTo>
                <a:lnTo>
                  <a:pt x="5984" y="16318"/>
                </a:lnTo>
                <a:lnTo>
                  <a:pt x="5984" y="16296"/>
                </a:lnTo>
                <a:lnTo>
                  <a:pt x="6000" y="16248"/>
                </a:lnTo>
                <a:lnTo>
                  <a:pt x="6023" y="16248"/>
                </a:lnTo>
                <a:lnTo>
                  <a:pt x="6038" y="16238"/>
                </a:lnTo>
                <a:lnTo>
                  <a:pt x="6053" y="16214"/>
                </a:lnTo>
                <a:lnTo>
                  <a:pt x="6053" y="16203"/>
                </a:lnTo>
                <a:lnTo>
                  <a:pt x="6068" y="16145"/>
                </a:lnTo>
                <a:lnTo>
                  <a:pt x="6091" y="16156"/>
                </a:lnTo>
                <a:lnTo>
                  <a:pt x="6114" y="16145"/>
                </a:lnTo>
                <a:lnTo>
                  <a:pt x="6129" y="16121"/>
                </a:lnTo>
                <a:lnTo>
                  <a:pt x="6137" y="16086"/>
                </a:lnTo>
                <a:lnTo>
                  <a:pt x="6160" y="16053"/>
                </a:lnTo>
                <a:lnTo>
                  <a:pt x="6160" y="16041"/>
                </a:lnTo>
                <a:lnTo>
                  <a:pt x="6168" y="16006"/>
                </a:lnTo>
                <a:lnTo>
                  <a:pt x="6168" y="15993"/>
                </a:lnTo>
                <a:lnTo>
                  <a:pt x="6183" y="15993"/>
                </a:lnTo>
                <a:lnTo>
                  <a:pt x="6197" y="15960"/>
                </a:lnTo>
                <a:lnTo>
                  <a:pt x="6243" y="15890"/>
                </a:lnTo>
                <a:lnTo>
                  <a:pt x="6266" y="15843"/>
                </a:lnTo>
                <a:lnTo>
                  <a:pt x="6380" y="15670"/>
                </a:lnTo>
                <a:lnTo>
                  <a:pt x="6471" y="15578"/>
                </a:lnTo>
                <a:lnTo>
                  <a:pt x="6486" y="15555"/>
                </a:lnTo>
                <a:lnTo>
                  <a:pt x="6517" y="15530"/>
                </a:lnTo>
                <a:lnTo>
                  <a:pt x="6608" y="15438"/>
                </a:lnTo>
                <a:lnTo>
                  <a:pt x="6623" y="15427"/>
                </a:lnTo>
                <a:lnTo>
                  <a:pt x="6639" y="15392"/>
                </a:lnTo>
                <a:lnTo>
                  <a:pt x="6645" y="15392"/>
                </a:lnTo>
                <a:lnTo>
                  <a:pt x="6668" y="15345"/>
                </a:lnTo>
                <a:lnTo>
                  <a:pt x="6691" y="15310"/>
                </a:lnTo>
                <a:lnTo>
                  <a:pt x="6706" y="15300"/>
                </a:lnTo>
                <a:lnTo>
                  <a:pt x="6706" y="15275"/>
                </a:lnTo>
                <a:lnTo>
                  <a:pt x="6737" y="15242"/>
                </a:lnTo>
                <a:lnTo>
                  <a:pt x="6798" y="15150"/>
                </a:lnTo>
                <a:lnTo>
                  <a:pt x="6813" y="15080"/>
                </a:lnTo>
                <a:lnTo>
                  <a:pt x="6828" y="15057"/>
                </a:lnTo>
                <a:lnTo>
                  <a:pt x="6844" y="15022"/>
                </a:lnTo>
                <a:lnTo>
                  <a:pt x="6851" y="14998"/>
                </a:lnTo>
                <a:lnTo>
                  <a:pt x="6873" y="14963"/>
                </a:lnTo>
                <a:lnTo>
                  <a:pt x="6888" y="14929"/>
                </a:lnTo>
                <a:lnTo>
                  <a:pt x="6904" y="14870"/>
                </a:lnTo>
                <a:lnTo>
                  <a:pt x="6911" y="14812"/>
                </a:lnTo>
                <a:lnTo>
                  <a:pt x="6934" y="14744"/>
                </a:lnTo>
                <a:lnTo>
                  <a:pt x="6980" y="14639"/>
                </a:lnTo>
                <a:lnTo>
                  <a:pt x="6995" y="14617"/>
                </a:lnTo>
                <a:lnTo>
                  <a:pt x="6980" y="14604"/>
                </a:lnTo>
                <a:lnTo>
                  <a:pt x="7010" y="14557"/>
                </a:lnTo>
                <a:lnTo>
                  <a:pt x="7018" y="14524"/>
                </a:lnTo>
                <a:lnTo>
                  <a:pt x="7026" y="14524"/>
                </a:lnTo>
                <a:lnTo>
                  <a:pt x="7033" y="14500"/>
                </a:lnTo>
                <a:lnTo>
                  <a:pt x="7041" y="14465"/>
                </a:lnTo>
                <a:lnTo>
                  <a:pt x="7056" y="14431"/>
                </a:lnTo>
                <a:lnTo>
                  <a:pt x="7071" y="14407"/>
                </a:lnTo>
                <a:lnTo>
                  <a:pt x="7079" y="14372"/>
                </a:lnTo>
                <a:lnTo>
                  <a:pt x="7093" y="14349"/>
                </a:lnTo>
                <a:lnTo>
                  <a:pt x="7087" y="14327"/>
                </a:lnTo>
                <a:lnTo>
                  <a:pt x="7093" y="14257"/>
                </a:lnTo>
                <a:lnTo>
                  <a:pt x="7093" y="14234"/>
                </a:lnTo>
                <a:lnTo>
                  <a:pt x="7101" y="14211"/>
                </a:lnTo>
                <a:lnTo>
                  <a:pt x="7131" y="14187"/>
                </a:lnTo>
                <a:lnTo>
                  <a:pt x="7109" y="14187"/>
                </a:lnTo>
                <a:lnTo>
                  <a:pt x="7124" y="14164"/>
                </a:lnTo>
                <a:lnTo>
                  <a:pt x="7124" y="14037"/>
                </a:lnTo>
                <a:lnTo>
                  <a:pt x="7139" y="13967"/>
                </a:lnTo>
                <a:lnTo>
                  <a:pt x="7109" y="13956"/>
                </a:lnTo>
                <a:lnTo>
                  <a:pt x="7093" y="13944"/>
                </a:lnTo>
                <a:lnTo>
                  <a:pt x="7071" y="13944"/>
                </a:lnTo>
                <a:lnTo>
                  <a:pt x="7056" y="13979"/>
                </a:lnTo>
                <a:lnTo>
                  <a:pt x="7018" y="14026"/>
                </a:lnTo>
                <a:lnTo>
                  <a:pt x="6972" y="14026"/>
                </a:lnTo>
                <a:lnTo>
                  <a:pt x="6896" y="14059"/>
                </a:lnTo>
                <a:lnTo>
                  <a:pt x="6888" y="14059"/>
                </a:lnTo>
                <a:lnTo>
                  <a:pt x="6873" y="14049"/>
                </a:lnTo>
                <a:lnTo>
                  <a:pt x="6844" y="14049"/>
                </a:lnTo>
                <a:lnTo>
                  <a:pt x="6813" y="14072"/>
                </a:lnTo>
                <a:lnTo>
                  <a:pt x="6783" y="14072"/>
                </a:lnTo>
                <a:lnTo>
                  <a:pt x="6767" y="14084"/>
                </a:lnTo>
                <a:lnTo>
                  <a:pt x="6744" y="14072"/>
                </a:lnTo>
                <a:lnTo>
                  <a:pt x="6729" y="14072"/>
                </a:lnTo>
                <a:lnTo>
                  <a:pt x="6691" y="14106"/>
                </a:lnTo>
                <a:lnTo>
                  <a:pt x="6668" y="14141"/>
                </a:lnTo>
                <a:lnTo>
                  <a:pt x="6623" y="14141"/>
                </a:lnTo>
                <a:lnTo>
                  <a:pt x="6578" y="14129"/>
                </a:lnTo>
                <a:lnTo>
                  <a:pt x="6555" y="14129"/>
                </a:lnTo>
                <a:lnTo>
                  <a:pt x="6539" y="14152"/>
                </a:lnTo>
                <a:lnTo>
                  <a:pt x="6509" y="14164"/>
                </a:lnTo>
                <a:lnTo>
                  <a:pt x="6494" y="14176"/>
                </a:lnTo>
                <a:lnTo>
                  <a:pt x="6486" y="14187"/>
                </a:lnTo>
                <a:lnTo>
                  <a:pt x="6417" y="14187"/>
                </a:lnTo>
                <a:lnTo>
                  <a:pt x="6411" y="14176"/>
                </a:lnTo>
                <a:lnTo>
                  <a:pt x="6395" y="14176"/>
                </a:lnTo>
                <a:lnTo>
                  <a:pt x="6388" y="14164"/>
                </a:lnTo>
                <a:lnTo>
                  <a:pt x="6350" y="14119"/>
                </a:lnTo>
                <a:lnTo>
                  <a:pt x="6319" y="14049"/>
                </a:lnTo>
                <a:lnTo>
                  <a:pt x="6289" y="14014"/>
                </a:lnTo>
                <a:lnTo>
                  <a:pt x="6235" y="14014"/>
                </a:lnTo>
                <a:lnTo>
                  <a:pt x="6250" y="13979"/>
                </a:lnTo>
                <a:lnTo>
                  <a:pt x="6281" y="13967"/>
                </a:lnTo>
                <a:lnTo>
                  <a:pt x="6289" y="13967"/>
                </a:lnTo>
                <a:lnTo>
                  <a:pt x="6296" y="13956"/>
                </a:lnTo>
                <a:lnTo>
                  <a:pt x="6319" y="13944"/>
                </a:lnTo>
                <a:lnTo>
                  <a:pt x="6319" y="13921"/>
                </a:lnTo>
                <a:lnTo>
                  <a:pt x="6304" y="13851"/>
                </a:lnTo>
                <a:lnTo>
                  <a:pt x="6289" y="13829"/>
                </a:lnTo>
                <a:lnTo>
                  <a:pt x="6258" y="13794"/>
                </a:lnTo>
                <a:lnTo>
                  <a:pt x="6250" y="13771"/>
                </a:lnTo>
                <a:lnTo>
                  <a:pt x="6212" y="13713"/>
                </a:lnTo>
                <a:lnTo>
                  <a:pt x="6197" y="13678"/>
                </a:lnTo>
                <a:lnTo>
                  <a:pt x="6189" y="13666"/>
                </a:lnTo>
                <a:lnTo>
                  <a:pt x="6129" y="13621"/>
                </a:lnTo>
                <a:lnTo>
                  <a:pt x="6107" y="13551"/>
                </a:lnTo>
                <a:lnTo>
                  <a:pt x="6099" y="13539"/>
                </a:lnTo>
                <a:lnTo>
                  <a:pt x="6099" y="13528"/>
                </a:lnTo>
                <a:lnTo>
                  <a:pt x="6068" y="13516"/>
                </a:lnTo>
                <a:lnTo>
                  <a:pt x="6038" y="13469"/>
                </a:lnTo>
                <a:lnTo>
                  <a:pt x="6023" y="13458"/>
                </a:lnTo>
                <a:lnTo>
                  <a:pt x="5977" y="13458"/>
                </a:lnTo>
                <a:lnTo>
                  <a:pt x="5969" y="13423"/>
                </a:lnTo>
                <a:lnTo>
                  <a:pt x="5969" y="13388"/>
                </a:lnTo>
                <a:lnTo>
                  <a:pt x="5940" y="13376"/>
                </a:lnTo>
                <a:lnTo>
                  <a:pt x="5940" y="13446"/>
                </a:lnTo>
                <a:lnTo>
                  <a:pt x="5932" y="13423"/>
                </a:lnTo>
                <a:lnTo>
                  <a:pt x="5924" y="13376"/>
                </a:lnTo>
                <a:lnTo>
                  <a:pt x="5909" y="13366"/>
                </a:lnTo>
                <a:lnTo>
                  <a:pt x="5909" y="13341"/>
                </a:lnTo>
                <a:lnTo>
                  <a:pt x="5902" y="13319"/>
                </a:lnTo>
                <a:lnTo>
                  <a:pt x="5894" y="13284"/>
                </a:lnTo>
                <a:lnTo>
                  <a:pt x="5879" y="13238"/>
                </a:lnTo>
                <a:lnTo>
                  <a:pt x="5879" y="13226"/>
                </a:lnTo>
                <a:lnTo>
                  <a:pt x="5871" y="13191"/>
                </a:lnTo>
                <a:lnTo>
                  <a:pt x="5871" y="13168"/>
                </a:lnTo>
                <a:lnTo>
                  <a:pt x="5856" y="13076"/>
                </a:lnTo>
                <a:lnTo>
                  <a:pt x="5841" y="13028"/>
                </a:lnTo>
                <a:lnTo>
                  <a:pt x="5825" y="12960"/>
                </a:lnTo>
                <a:lnTo>
                  <a:pt x="5810" y="12960"/>
                </a:lnTo>
                <a:lnTo>
                  <a:pt x="5787" y="12936"/>
                </a:lnTo>
                <a:lnTo>
                  <a:pt x="5772" y="12903"/>
                </a:lnTo>
                <a:lnTo>
                  <a:pt x="5741" y="12868"/>
                </a:lnTo>
                <a:lnTo>
                  <a:pt x="5712" y="12843"/>
                </a:lnTo>
                <a:lnTo>
                  <a:pt x="5704" y="12821"/>
                </a:lnTo>
                <a:lnTo>
                  <a:pt x="5681" y="12728"/>
                </a:lnTo>
                <a:lnTo>
                  <a:pt x="5681" y="12683"/>
                </a:lnTo>
                <a:lnTo>
                  <a:pt x="5666" y="12600"/>
                </a:lnTo>
                <a:lnTo>
                  <a:pt x="5666" y="12578"/>
                </a:lnTo>
                <a:lnTo>
                  <a:pt x="5674" y="12543"/>
                </a:lnTo>
                <a:lnTo>
                  <a:pt x="5666" y="12450"/>
                </a:lnTo>
                <a:lnTo>
                  <a:pt x="5681" y="12462"/>
                </a:lnTo>
                <a:lnTo>
                  <a:pt x="5666" y="12438"/>
                </a:lnTo>
                <a:lnTo>
                  <a:pt x="5651" y="12405"/>
                </a:lnTo>
                <a:lnTo>
                  <a:pt x="5643" y="12370"/>
                </a:lnTo>
                <a:lnTo>
                  <a:pt x="5643" y="12300"/>
                </a:lnTo>
                <a:lnTo>
                  <a:pt x="5636" y="12277"/>
                </a:lnTo>
                <a:lnTo>
                  <a:pt x="5590" y="12242"/>
                </a:lnTo>
                <a:lnTo>
                  <a:pt x="5575" y="12195"/>
                </a:lnTo>
                <a:lnTo>
                  <a:pt x="5552" y="12195"/>
                </a:lnTo>
                <a:lnTo>
                  <a:pt x="5529" y="12185"/>
                </a:lnTo>
                <a:lnTo>
                  <a:pt x="5521" y="12150"/>
                </a:lnTo>
                <a:lnTo>
                  <a:pt x="5507" y="12102"/>
                </a:lnTo>
                <a:lnTo>
                  <a:pt x="5507" y="12057"/>
                </a:lnTo>
                <a:lnTo>
                  <a:pt x="5499" y="11998"/>
                </a:lnTo>
                <a:lnTo>
                  <a:pt x="5507" y="11975"/>
                </a:lnTo>
                <a:lnTo>
                  <a:pt x="5521" y="11975"/>
                </a:lnTo>
                <a:lnTo>
                  <a:pt x="5507" y="11964"/>
                </a:lnTo>
                <a:lnTo>
                  <a:pt x="5484" y="11930"/>
                </a:lnTo>
                <a:lnTo>
                  <a:pt x="5469" y="11895"/>
                </a:lnTo>
                <a:lnTo>
                  <a:pt x="5461" y="11872"/>
                </a:lnTo>
                <a:lnTo>
                  <a:pt x="5446" y="11837"/>
                </a:lnTo>
                <a:lnTo>
                  <a:pt x="5438" y="11802"/>
                </a:lnTo>
                <a:lnTo>
                  <a:pt x="5423" y="11767"/>
                </a:lnTo>
                <a:lnTo>
                  <a:pt x="5415" y="11755"/>
                </a:lnTo>
                <a:lnTo>
                  <a:pt x="5408" y="11709"/>
                </a:lnTo>
                <a:lnTo>
                  <a:pt x="5400" y="11687"/>
                </a:lnTo>
                <a:lnTo>
                  <a:pt x="5385" y="11662"/>
                </a:lnTo>
                <a:lnTo>
                  <a:pt x="5370" y="11592"/>
                </a:lnTo>
                <a:lnTo>
                  <a:pt x="5339" y="11535"/>
                </a:lnTo>
                <a:lnTo>
                  <a:pt x="5331" y="11500"/>
                </a:lnTo>
                <a:lnTo>
                  <a:pt x="5331" y="11467"/>
                </a:lnTo>
                <a:lnTo>
                  <a:pt x="5324" y="11442"/>
                </a:lnTo>
                <a:lnTo>
                  <a:pt x="5293" y="11374"/>
                </a:lnTo>
                <a:lnTo>
                  <a:pt x="5293" y="11304"/>
                </a:lnTo>
                <a:lnTo>
                  <a:pt x="5271" y="11269"/>
                </a:lnTo>
                <a:lnTo>
                  <a:pt x="5264" y="11269"/>
                </a:lnTo>
                <a:lnTo>
                  <a:pt x="5248" y="11234"/>
                </a:lnTo>
                <a:lnTo>
                  <a:pt x="5241" y="11211"/>
                </a:lnTo>
                <a:lnTo>
                  <a:pt x="5241" y="11199"/>
                </a:lnTo>
                <a:lnTo>
                  <a:pt x="5226" y="11187"/>
                </a:lnTo>
                <a:lnTo>
                  <a:pt x="5195" y="11119"/>
                </a:lnTo>
                <a:lnTo>
                  <a:pt x="5203" y="11094"/>
                </a:lnTo>
                <a:lnTo>
                  <a:pt x="5195" y="11072"/>
                </a:lnTo>
                <a:lnTo>
                  <a:pt x="5180" y="11049"/>
                </a:lnTo>
                <a:lnTo>
                  <a:pt x="5180" y="11037"/>
                </a:lnTo>
                <a:lnTo>
                  <a:pt x="5165" y="11002"/>
                </a:lnTo>
                <a:lnTo>
                  <a:pt x="5195" y="10956"/>
                </a:lnTo>
                <a:lnTo>
                  <a:pt x="5195" y="10969"/>
                </a:lnTo>
                <a:lnTo>
                  <a:pt x="5203" y="10979"/>
                </a:lnTo>
                <a:lnTo>
                  <a:pt x="5203" y="11014"/>
                </a:lnTo>
                <a:lnTo>
                  <a:pt x="5218" y="11072"/>
                </a:lnTo>
                <a:lnTo>
                  <a:pt x="5226" y="11084"/>
                </a:lnTo>
                <a:lnTo>
                  <a:pt x="5248" y="11107"/>
                </a:lnTo>
                <a:lnTo>
                  <a:pt x="5256" y="11119"/>
                </a:lnTo>
                <a:lnTo>
                  <a:pt x="5256" y="11154"/>
                </a:lnTo>
                <a:lnTo>
                  <a:pt x="5264" y="11177"/>
                </a:lnTo>
                <a:lnTo>
                  <a:pt x="5264" y="11199"/>
                </a:lnTo>
                <a:lnTo>
                  <a:pt x="5331" y="11304"/>
                </a:lnTo>
                <a:lnTo>
                  <a:pt x="5347" y="11339"/>
                </a:lnTo>
                <a:lnTo>
                  <a:pt x="5370" y="11339"/>
                </a:lnTo>
                <a:lnTo>
                  <a:pt x="5377" y="11315"/>
                </a:lnTo>
                <a:lnTo>
                  <a:pt x="5385" y="11281"/>
                </a:lnTo>
                <a:lnTo>
                  <a:pt x="5385" y="11257"/>
                </a:lnTo>
                <a:lnTo>
                  <a:pt x="5392" y="11234"/>
                </a:lnTo>
                <a:lnTo>
                  <a:pt x="5400" y="11164"/>
                </a:lnTo>
                <a:lnTo>
                  <a:pt x="5408" y="11142"/>
                </a:lnTo>
                <a:lnTo>
                  <a:pt x="5408" y="11107"/>
                </a:lnTo>
                <a:lnTo>
                  <a:pt x="5415" y="11072"/>
                </a:lnTo>
                <a:lnTo>
                  <a:pt x="5438" y="11049"/>
                </a:lnTo>
                <a:lnTo>
                  <a:pt x="5438" y="11037"/>
                </a:lnTo>
                <a:lnTo>
                  <a:pt x="5446" y="11037"/>
                </a:lnTo>
                <a:lnTo>
                  <a:pt x="5446" y="11061"/>
                </a:lnTo>
                <a:lnTo>
                  <a:pt x="5438" y="11094"/>
                </a:lnTo>
                <a:lnTo>
                  <a:pt x="5438" y="11119"/>
                </a:lnTo>
                <a:lnTo>
                  <a:pt x="5423" y="11177"/>
                </a:lnTo>
                <a:lnTo>
                  <a:pt x="5423" y="11187"/>
                </a:lnTo>
                <a:lnTo>
                  <a:pt x="5408" y="11257"/>
                </a:lnTo>
                <a:lnTo>
                  <a:pt x="5400" y="11281"/>
                </a:lnTo>
                <a:lnTo>
                  <a:pt x="5408" y="11292"/>
                </a:lnTo>
                <a:lnTo>
                  <a:pt x="5446" y="11281"/>
                </a:lnTo>
                <a:lnTo>
                  <a:pt x="5469" y="11281"/>
                </a:lnTo>
                <a:lnTo>
                  <a:pt x="5469" y="11292"/>
                </a:lnTo>
                <a:lnTo>
                  <a:pt x="5484" y="11339"/>
                </a:lnTo>
                <a:lnTo>
                  <a:pt x="5507" y="11397"/>
                </a:lnTo>
                <a:lnTo>
                  <a:pt x="5529" y="11432"/>
                </a:lnTo>
                <a:lnTo>
                  <a:pt x="5536" y="11467"/>
                </a:lnTo>
                <a:lnTo>
                  <a:pt x="5575" y="11535"/>
                </a:lnTo>
                <a:lnTo>
                  <a:pt x="5590" y="11570"/>
                </a:lnTo>
                <a:lnTo>
                  <a:pt x="5590" y="11582"/>
                </a:lnTo>
                <a:lnTo>
                  <a:pt x="5605" y="11627"/>
                </a:lnTo>
                <a:lnTo>
                  <a:pt x="5628" y="11652"/>
                </a:lnTo>
                <a:lnTo>
                  <a:pt x="5613" y="11652"/>
                </a:lnTo>
                <a:lnTo>
                  <a:pt x="5643" y="11687"/>
                </a:lnTo>
                <a:lnTo>
                  <a:pt x="5681" y="11802"/>
                </a:lnTo>
                <a:lnTo>
                  <a:pt x="5666" y="11837"/>
                </a:lnTo>
                <a:lnTo>
                  <a:pt x="5681" y="11872"/>
                </a:lnTo>
                <a:lnTo>
                  <a:pt x="5704" y="11905"/>
                </a:lnTo>
                <a:lnTo>
                  <a:pt x="5727" y="11930"/>
                </a:lnTo>
                <a:lnTo>
                  <a:pt x="5741" y="11952"/>
                </a:lnTo>
                <a:lnTo>
                  <a:pt x="5802" y="11998"/>
                </a:lnTo>
                <a:lnTo>
                  <a:pt x="5810" y="12045"/>
                </a:lnTo>
                <a:lnTo>
                  <a:pt x="5833" y="12068"/>
                </a:lnTo>
                <a:lnTo>
                  <a:pt x="5833" y="12102"/>
                </a:lnTo>
                <a:lnTo>
                  <a:pt x="5841" y="12137"/>
                </a:lnTo>
                <a:lnTo>
                  <a:pt x="5856" y="12160"/>
                </a:lnTo>
                <a:lnTo>
                  <a:pt x="5863" y="12195"/>
                </a:lnTo>
                <a:lnTo>
                  <a:pt x="5863" y="12207"/>
                </a:lnTo>
                <a:lnTo>
                  <a:pt x="5871" y="12253"/>
                </a:lnTo>
                <a:lnTo>
                  <a:pt x="5863" y="12277"/>
                </a:lnTo>
                <a:lnTo>
                  <a:pt x="5863" y="12345"/>
                </a:lnTo>
                <a:lnTo>
                  <a:pt x="5871" y="12370"/>
                </a:lnTo>
                <a:lnTo>
                  <a:pt x="5879" y="12405"/>
                </a:lnTo>
                <a:lnTo>
                  <a:pt x="5871" y="12438"/>
                </a:lnTo>
                <a:lnTo>
                  <a:pt x="5879" y="12462"/>
                </a:lnTo>
                <a:lnTo>
                  <a:pt x="5902" y="12497"/>
                </a:lnTo>
                <a:lnTo>
                  <a:pt x="5924" y="12555"/>
                </a:lnTo>
                <a:lnTo>
                  <a:pt x="5984" y="12600"/>
                </a:lnTo>
                <a:lnTo>
                  <a:pt x="6000" y="12635"/>
                </a:lnTo>
                <a:lnTo>
                  <a:pt x="6046" y="12693"/>
                </a:lnTo>
                <a:lnTo>
                  <a:pt x="6091" y="12786"/>
                </a:lnTo>
                <a:lnTo>
                  <a:pt x="6099" y="12856"/>
                </a:lnTo>
                <a:lnTo>
                  <a:pt x="6099" y="12868"/>
                </a:lnTo>
                <a:lnTo>
                  <a:pt x="6114" y="12890"/>
                </a:lnTo>
                <a:lnTo>
                  <a:pt x="6122" y="12936"/>
                </a:lnTo>
                <a:lnTo>
                  <a:pt x="6129" y="12948"/>
                </a:lnTo>
                <a:lnTo>
                  <a:pt x="6137" y="12971"/>
                </a:lnTo>
                <a:lnTo>
                  <a:pt x="6168" y="12995"/>
                </a:lnTo>
                <a:lnTo>
                  <a:pt x="6183" y="13028"/>
                </a:lnTo>
                <a:lnTo>
                  <a:pt x="6197" y="13053"/>
                </a:lnTo>
                <a:lnTo>
                  <a:pt x="6212" y="13121"/>
                </a:lnTo>
                <a:lnTo>
                  <a:pt x="6220" y="13121"/>
                </a:lnTo>
                <a:lnTo>
                  <a:pt x="6228" y="13156"/>
                </a:lnTo>
                <a:lnTo>
                  <a:pt x="6250" y="13180"/>
                </a:lnTo>
                <a:lnTo>
                  <a:pt x="6258" y="13284"/>
                </a:lnTo>
                <a:lnTo>
                  <a:pt x="6243" y="13353"/>
                </a:lnTo>
                <a:lnTo>
                  <a:pt x="6250" y="13376"/>
                </a:lnTo>
                <a:lnTo>
                  <a:pt x="6258" y="13423"/>
                </a:lnTo>
                <a:lnTo>
                  <a:pt x="6235" y="13423"/>
                </a:lnTo>
                <a:lnTo>
                  <a:pt x="6258" y="13434"/>
                </a:lnTo>
                <a:lnTo>
                  <a:pt x="6266" y="13458"/>
                </a:lnTo>
                <a:lnTo>
                  <a:pt x="6266" y="13481"/>
                </a:lnTo>
                <a:lnTo>
                  <a:pt x="6281" y="13516"/>
                </a:lnTo>
                <a:lnTo>
                  <a:pt x="6281" y="13551"/>
                </a:lnTo>
                <a:lnTo>
                  <a:pt x="6289" y="13574"/>
                </a:lnTo>
                <a:lnTo>
                  <a:pt x="6289" y="13621"/>
                </a:lnTo>
                <a:lnTo>
                  <a:pt x="6304" y="13643"/>
                </a:lnTo>
                <a:lnTo>
                  <a:pt x="6304" y="13747"/>
                </a:lnTo>
                <a:lnTo>
                  <a:pt x="6327" y="13816"/>
                </a:lnTo>
                <a:lnTo>
                  <a:pt x="6327" y="13829"/>
                </a:lnTo>
                <a:lnTo>
                  <a:pt x="6357" y="13829"/>
                </a:lnTo>
                <a:lnTo>
                  <a:pt x="6373" y="13839"/>
                </a:lnTo>
                <a:lnTo>
                  <a:pt x="6417" y="13839"/>
                </a:lnTo>
                <a:lnTo>
                  <a:pt x="6433" y="13816"/>
                </a:lnTo>
                <a:lnTo>
                  <a:pt x="6455" y="13816"/>
                </a:lnTo>
                <a:lnTo>
                  <a:pt x="6478" y="13829"/>
                </a:lnTo>
                <a:lnTo>
                  <a:pt x="6478" y="13816"/>
                </a:lnTo>
                <a:lnTo>
                  <a:pt x="6486" y="13816"/>
                </a:lnTo>
                <a:lnTo>
                  <a:pt x="6494" y="13782"/>
                </a:lnTo>
                <a:lnTo>
                  <a:pt x="6517" y="13771"/>
                </a:lnTo>
                <a:lnTo>
                  <a:pt x="6547" y="13747"/>
                </a:lnTo>
                <a:lnTo>
                  <a:pt x="6562" y="13724"/>
                </a:lnTo>
                <a:lnTo>
                  <a:pt x="6608" y="13724"/>
                </a:lnTo>
                <a:lnTo>
                  <a:pt x="6623" y="13713"/>
                </a:lnTo>
                <a:lnTo>
                  <a:pt x="6668" y="13713"/>
                </a:lnTo>
                <a:lnTo>
                  <a:pt x="6683" y="13689"/>
                </a:lnTo>
                <a:lnTo>
                  <a:pt x="6706" y="13678"/>
                </a:lnTo>
                <a:lnTo>
                  <a:pt x="6729" y="13678"/>
                </a:lnTo>
                <a:lnTo>
                  <a:pt x="6744" y="13666"/>
                </a:lnTo>
                <a:lnTo>
                  <a:pt x="6760" y="13643"/>
                </a:lnTo>
                <a:lnTo>
                  <a:pt x="6805" y="13621"/>
                </a:lnTo>
                <a:lnTo>
                  <a:pt x="6865" y="13621"/>
                </a:lnTo>
                <a:lnTo>
                  <a:pt x="6888" y="13586"/>
                </a:lnTo>
                <a:lnTo>
                  <a:pt x="6904" y="13551"/>
                </a:lnTo>
                <a:lnTo>
                  <a:pt x="6926" y="13528"/>
                </a:lnTo>
                <a:lnTo>
                  <a:pt x="6965" y="13493"/>
                </a:lnTo>
                <a:lnTo>
                  <a:pt x="6980" y="13481"/>
                </a:lnTo>
                <a:lnTo>
                  <a:pt x="7026" y="13481"/>
                </a:lnTo>
                <a:lnTo>
                  <a:pt x="7071" y="13446"/>
                </a:lnTo>
                <a:lnTo>
                  <a:pt x="7079" y="13446"/>
                </a:lnTo>
                <a:lnTo>
                  <a:pt x="7101" y="13434"/>
                </a:lnTo>
                <a:lnTo>
                  <a:pt x="7124" y="13434"/>
                </a:lnTo>
                <a:lnTo>
                  <a:pt x="7147" y="13423"/>
                </a:lnTo>
                <a:lnTo>
                  <a:pt x="7162" y="13411"/>
                </a:lnTo>
                <a:lnTo>
                  <a:pt x="7170" y="13388"/>
                </a:lnTo>
                <a:lnTo>
                  <a:pt x="7208" y="13366"/>
                </a:lnTo>
                <a:lnTo>
                  <a:pt x="7223" y="13366"/>
                </a:lnTo>
                <a:lnTo>
                  <a:pt x="7231" y="13341"/>
                </a:lnTo>
                <a:lnTo>
                  <a:pt x="7231" y="13273"/>
                </a:lnTo>
                <a:lnTo>
                  <a:pt x="7261" y="13226"/>
                </a:lnTo>
                <a:lnTo>
                  <a:pt x="7269" y="13226"/>
                </a:lnTo>
                <a:lnTo>
                  <a:pt x="7315" y="13191"/>
                </a:lnTo>
                <a:lnTo>
                  <a:pt x="7329" y="13191"/>
                </a:lnTo>
                <a:lnTo>
                  <a:pt x="7329" y="13180"/>
                </a:lnTo>
                <a:lnTo>
                  <a:pt x="7352" y="13168"/>
                </a:lnTo>
                <a:lnTo>
                  <a:pt x="7367" y="13168"/>
                </a:lnTo>
                <a:lnTo>
                  <a:pt x="7413" y="13146"/>
                </a:lnTo>
                <a:lnTo>
                  <a:pt x="7428" y="13133"/>
                </a:lnTo>
                <a:lnTo>
                  <a:pt x="7474" y="13121"/>
                </a:lnTo>
                <a:lnTo>
                  <a:pt x="7497" y="13133"/>
                </a:lnTo>
                <a:lnTo>
                  <a:pt x="7520" y="13133"/>
                </a:lnTo>
                <a:lnTo>
                  <a:pt x="7535" y="13121"/>
                </a:lnTo>
                <a:lnTo>
                  <a:pt x="7549" y="13098"/>
                </a:lnTo>
                <a:lnTo>
                  <a:pt x="7557" y="13063"/>
                </a:lnTo>
                <a:lnTo>
                  <a:pt x="7549" y="13041"/>
                </a:lnTo>
                <a:lnTo>
                  <a:pt x="7572" y="13018"/>
                </a:lnTo>
                <a:lnTo>
                  <a:pt x="7587" y="12983"/>
                </a:lnTo>
                <a:lnTo>
                  <a:pt x="7663" y="12971"/>
                </a:lnTo>
                <a:lnTo>
                  <a:pt x="7679" y="12948"/>
                </a:lnTo>
                <a:lnTo>
                  <a:pt x="7709" y="12856"/>
                </a:lnTo>
                <a:lnTo>
                  <a:pt x="7717" y="12843"/>
                </a:lnTo>
                <a:lnTo>
                  <a:pt x="7755" y="12821"/>
                </a:lnTo>
                <a:lnTo>
                  <a:pt x="7792" y="12821"/>
                </a:lnTo>
                <a:lnTo>
                  <a:pt x="7815" y="12798"/>
                </a:lnTo>
                <a:lnTo>
                  <a:pt x="7815" y="12751"/>
                </a:lnTo>
                <a:lnTo>
                  <a:pt x="7807" y="12705"/>
                </a:lnTo>
                <a:lnTo>
                  <a:pt x="7807" y="12693"/>
                </a:lnTo>
                <a:lnTo>
                  <a:pt x="7815" y="12658"/>
                </a:lnTo>
                <a:lnTo>
                  <a:pt x="7815" y="12600"/>
                </a:lnTo>
                <a:lnTo>
                  <a:pt x="7846" y="12543"/>
                </a:lnTo>
                <a:lnTo>
                  <a:pt x="7861" y="12578"/>
                </a:lnTo>
                <a:lnTo>
                  <a:pt x="7884" y="12578"/>
                </a:lnTo>
                <a:lnTo>
                  <a:pt x="7899" y="12543"/>
                </a:lnTo>
                <a:lnTo>
                  <a:pt x="7914" y="12520"/>
                </a:lnTo>
                <a:lnTo>
                  <a:pt x="7929" y="12450"/>
                </a:lnTo>
                <a:lnTo>
                  <a:pt x="7975" y="12405"/>
                </a:lnTo>
                <a:lnTo>
                  <a:pt x="7989" y="12370"/>
                </a:lnTo>
                <a:lnTo>
                  <a:pt x="7997" y="12345"/>
                </a:lnTo>
                <a:lnTo>
                  <a:pt x="8005" y="12300"/>
                </a:lnTo>
                <a:lnTo>
                  <a:pt x="8028" y="12277"/>
                </a:lnTo>
                <a:lnTo>
                  <a:pt x="8028" y="12265"/>
                </a:lnTo>
                <a:lnTo>
                  <a:pt x="8035" y="12242"/>
                </a:lnTo>
                <a:lnTo>
                  <a:pt x="8028" y="12207"/>
                </a:lnTo>
                <a:lnTo>
                  <a:pt x="8005" y="12207"/>
                </a:lnTo>
                <a:lnTo>
                  <a:pt x="7983" y="12195"/>
                </a:lnTo>
                <a:lnTo>
                  <a:pt x="7975" y="12160"/>
                </a:lnTo>
                <a:lnTo>
                  <a:pt x="7945" y="12137"/>
                </a:lnTo>
                <a:lnTo>
                  <a:pt x="7937" y="12102"/>
                </a:lnTo>
                <a:lnTo>
                  <a:pt x="7922" y="12068"/>
                </a:lnTo>
                <a:lnTo>
                  <a:pt x="7907" y="12045"/>
                </a:lnTo>
                <a:lnTo>
                  <a:pt x="7861" y="12033"/>
                </a:lnTo>
                <a:lnTo>
                  <a:pt x="7846" y="12010"/>
                </a:lnTo>
                <a:lnTo>
                  <a:pt x="7815" y="12010"/>
                </a:lnTo>
                <a:lnTo>
                  <a:pt x="7792" y="11998"/>
                </a:lnTo>
                <a:lnTo>
                  <a:pt x="7785" y="11998"/>
                </a:lnTo>
                <a:lnTo>
                  <a:pt x="7755" y="11987"/>
                </a:lnTo>
                <a:lnTo>
                  <a:pt x="7740" y="11975"/>
                </a:lnTo>
                <a:lnTo>
                  <a:pt x="7709" y="11905"/>
                </a:lnTo>
                <a:lnTo>
                  <a:pt x="7686" y="11882"/>
                </a:lnTo>
                <a:lnTo>
                  <a:pt x="7671" y="11812"/>
                </a:lnTo>
                <a:lnTo>
                  <a:pt x="7671" y="11802"/>
                </a:lnTo>
                <a:lnTo>
                  <a:pt x="7663" y="11790"/>
                </a:lnTo>
                <a:lnTo>
                  <a:pt x="7671" y="11755"/>
                </a:lnTo>
                <a:lnTo>
                  <a:pt x="7663" y="11697"/>
                </a:lnTo>
                <a:lnTo>
                  <a:pt x="7656" y="11697"/>
                </a:lnTo>
                <a:lnTo>
                  <a:pt x="7671" y="11640"/>
                </a:lnTo>
                <a:lnTo>
                  <a:pt x="7663" y="11592"/>
                </a:lnTo>
                <a:lnTo>
                  <a:pt x="7671" y="11570"/>
                </a:lnTo>
                <a:lnTo>
                  <a:pt x="7663" y="11570"/>
                </a:lnTo>
                <a:lnTo>
                  <a:pt x="7656" y="11592"/>
                </a:lnTo>
                <a:lnTo>
                  <a:pt x="7641" y="11627"/>
                </a:lnTo>
                <a:lnTo>
                  <a:pt x="7587" y="11709"/>
                </a:lnTo>
                <a:lnTo>
                  <a:pt x="7587" y="11697"/>
                </a:lnTo>
                <a:lnTo>
                  <a:pt x="7580" y="11709"/>
                </a:lnTo>
                <a:lnTo>
                  <a:pt x="7580" y="11732"/>
                </a:lnTo>
                <a:lnTo>
                  <a:pt x="7557" y="11755"/>
                </a:lnTo>
                <a:lnTo>
                  <a:pt x="7557" y="11767"/>
                </a:lnTo>
                <a:lnTo>
                  <a:pt x="7535" y="11790"/>
                </a:lnTo>
                <a:lnTo>
                  <a:pt x="7527" y="11802"/>
                </a:lnTo>
                <a:lnTo>
                  <a:pt x="7512" y="11837"/>
                </a:lnTo>
                <a:lnTo>
                  <a:pt x="7489" y="11860"/>
                </a:lnTo>
                <a:lnTo>
                  <a:pt x="7481" y="11882"/>
                </a:lnTo>
                <a:lnTo>
                  <a:pt x="7451" y="11940"/>
                </a:lnTo>
                <a:lnTo>
                  <a:pt x="7428" y="11930"/>
                </a:lnTo>
                <a:lnTo>
                  <a:pt x="7413" y="11964"/>
                </a:lnTo>
                <a:lnTo>
                  <a:pt x="7390" y="11964"/>
                </a:lnTo>
                <a:lnTo>
                  <a:pt x="7367" y="11952"/>
                </a:lnTo>
                <a:lnTo>
                  <a:pt x="7292" y="11952"/>
                </a:lnTo>
                <a:lnTo>
                  <a:pt x="7276" y="11940"/>
                </a:lnTo>
                <a:lnTo>
                  <a:pt x="7261" y="11964"/>
                </a:lnTo>
                <a:lnTo>
                  <a:pt x="7208" y="11975"/>
                </a:lnTo>
                <a:lnTo>
                  <a:pt x="7192" y="11964"/>
                </a:lnTo>
                <a:lnTo>
                  <a:pt x="7192" y="11940"/>
                </a:lnTo>
                <a:lnTo>
                  <a:pt x="7170" y="11905"/>
                </a:lnTo>
                <a:lnTo>
                  <a:pt x="7170" y="11930"/>
                </a:lnTo>
                <a:lnTo>
                  <a:pt x="7147" y="11930"/>
                </a:lnTo>
                <a:lnTo>
                  <a:pt x="7147" y="11895"/>
                </a:lnTo>
                <a:lnTo>
                  <a:pt x="7131" y="11872"/>
                </a:lnTo>
                <a:lnTo>
                  <a:pt x="7154" y="11860"/>
                </a:lnTo>
                <a:lnTo>
                  <a:pt x="7154" y="11847"/>
                </a:lnTo>
                <a:lnTo>
                  <a:pt x="7170" y="11802"/>
                </a:lnTo>
                <a:lnTo>
                  <a:pt x="7170" y="11767"/>
                </a:lnTo>
                <a:lnTo>
                  <a:pt x="7162" y="11744"/>
                </a:lnTo>
                <a:lnTo>
                  <a:pt x="7154" y="11709"/>
                </a:lnTo>
                <a:lnTo>
                  <a:pt x="7170" y="11687"/>
                </a:lnTo>
                <a:lnTo>
                  <a:pt x="7170" y="11652"/>
                </a:lnTo>
                <a:lnTo>
                  <a:pt x="7154" y="11652"/>
                </a:lnTo>
                <a:lnTo>
                  <a:pt x="7147" y="11627"/>
                </a:lnTo>
                <a:lnTo>
                  <a:pt x="7124" y="11627"/>
                </a:lnTo>
                <a:lnTo>
                  <a:pt x="7101" y="11652"/>
                </a:lnTo>
                <a:lnTo>
                  <a:pt x="7101" y="11662"/>
                </a:lnTo>
                <a:lnTo>
                  <a:pt x="7093" y="11687"/>
                </a:lnTo>
                <a:lnTo>
                  <a:pt x="7093" y="11709"/>
                </a:lnTo>
                <a:lnTo>
                  <a:pt x="7087" y="11709"/>
                </a:lnTo>
                <a:lnTo>
                  <a:pt x="7087" y="11779"/>
                </a:lnTo>
                <a:lnTo>
                  <a:pt x="7093" y="11837"/>
                </a:lnTo>
                <a:lnTo>
                  <a:pt x="7093" y="11847"/>
                </a:lnTo>
                <a:lnTo>
                  <a:pt x="7087" y="11847"/>
                </a:lnTo>
                <a:lnTo>
                  <a:pt x="7079" y="11802"/>
                </a:lnTo>
                <a:lnTo>
                  <a:pt x="7071" y="11802"/>
                </a:lnTo>
                <a:lnTo>
                  <a:pt x="7056" y="11744"/>
                </a:lnTo>
                <a:lnTo>
                  <a:pt x="7018" y="11674"/>
                </a:lnTo>
                <a:lnTo>
                  <a:pt x="7018" y="11652"/>
                </a:lnTo>
                <a:lnTo>
                  <a:pt x="7010" y="11640"/>
                </a:lnTo>
                <a:lnTo>
                  <a:pt x="7003" y="11640"/>
                </a:lnTo>
                <a:lnTo>
                  <a:pt x="7010" y="11627"/>
                </a:lnTo>
                <a:lnTo>
                  <a:pt x="7010" y="11605"/>
                </a:lnTo>
                <a:lnTo>
                  <a:pt x="7026" y="11605"/>
                </a:lnTo>
                <a:lnTo>
                  <a:pt x="7026" y="11592"/>
                </a:lnTo>
                <a:lnTo>
                  <a:pt x="7018" y="11559"/>
                </a:lnTo>
                <a:lnTo>
                  <a:pt x="7010" y="11547"/>
                </a:lnTo>
                <a:lnTo>
                  <a:pt x="7010" y="11512"/>
                </a:lnTo>
                <a:lnTo>
                  <a:pt x="7003" y="11512"/>
                </a:lnTo>
                <a:lnTo>
                  <a:pt x="7010" y="11500"/>
                </a:lnTo>
                <a:lnTo>
                  <a:pt x="7003" y="11489"/>
                </a:lnTo>
                <a:lnTo>
                  <a:pt x="6995" y="11489"/>
                </a:lnTo>
                <a:lnTo>
                  <a:pt x="6965" y="11467"/>
                </a:lnTo>
                <a:lnTo>
                  <a:pt x="6957" y="11442"/>
                </a:lnTo>
                <a:lnTo>
                  <a:pt x="6942" y="11442"/>
                </a:lnTo>
                <a:lnTo>
                  <a:pt x="6942" y="11432"/>
                </a:lnTo>
                <a:lnTo>
                  <a:pt x="6934" y="11432"/>
                </a:lnTo>
                <a:lnTo>
                  <a:pt x="6911" y="11384"/>
                </a:lnTo>
                <a:lnTo>
                  <a:pt x="6911" y="11374"/>
                </a:lnTo>
                <a:lnTo>
                  <a:pt x="6904" y="11374"/>
                </a:lnTo>
                <a:lnTo>
                  <a:pt x="6904" y="11362"/>
                </a:lnTo>
                <a:lnTo>
                  <a:pt x="6881" y="11362"/>
                </a:lnTo>
                <a:lnTo>
                  <a:pt x="6881" y="11339"/>
                </a:lnTo>
                <a:lnTo>
                  <a:pt x="6888" y="11339"/>
                </a:lnTo>
                <a:lnTo>
                  <a:pt x="6888" y="11315"/>
                </a:lnTo>
                <a:lnTo>
                  <a:pt x="6881" y="11304"/>
                </a:lnTo>
                <a:lnTo>
                  <a:pt x="6881" y="11292"/>
                </a:lnTo>
                <a:lnTo>
                  <a:pt x="6873" y="11292"/>
                </a:lnTo>
                <a:lnTo>
                  <a:pt x="6851" y="11234"/>
                </a:lnTo>
                <a:lnTo>
                  <a:pt x="6836" y="11199"/>
                </a:lnTo>
                <a:lnTo>
                  <a:pt x="6836" y="11164"/>
                </a:lnTo>
                <a:lnTo>
                  <a:pt x="6813" y="11107"/>
                </a:lnTo>
                <a:lnTo>
                  <a:pt x="6813" y="11094"/>
                </a:lnTo>
                <a:lnTo>
                  <a:pt x="6805" y="11072"/>
                </a:lnTo>
                <a:lnTo>
                  <a:pt x="6783" y="11061"/>
                </a:lnTo>
                <a:lnTo>
                  <a:pt x="6775" y="11037"/>
                </a:lnTo>
                <a:lnTo>
                  <a:pt x="6805" y="11014"/>
                </a:lnTo>
                <a:lnTo>
                  <a:pt x="6813" y="11014"/>
                </a:lnTo>
                <a:lnTo>
                  <a:pt x="6798" y="10979"/>
                </a:lnTo>
                <a:lnTo>
                  <a:pt x="6798" y="10921"/>
                </a:lnTo>
                <a:lnTo>
                  <a:pt x="6844" y="10969"/>
                </a:lnTo>
                <a:lnTo>
                  <a:pt x="6851" y="10956"/>
                </a:lnTo>
                <a:lnTo>
                  <a:pt x="6865" y="10956"/>
                </a:lnTo>
                <a:lnTo>
                  <a:pt x="6865" y="10944"/>
                </a:lnTo>
                <a:lnTo>
                  <a:pt x="6888" y="10944"/>
                </a:lnTo>
                <a:lnTo>
                  <a:pt x="6896" y="10909"/>
                </a:lnTo>
                <a:lnTo>
                  <a:pt x="6888" y="10886"/>
                </a:lnTo>
                <a:lnTo>
                  <a:pt x="6896" y="10864"/>
                </a:lnTo>
                <a:lnTo>
                  <a:pt x="6911" y="10864"/>
                </a:lnTo>
                <a:lnTo>
                  <a:pt x="6896" y="10886"/>
                </a:lnTo>
                <a:lnTo>
                  <a:pt x="6926" y="10899"/>
                </a:lnTo>
                <a:lnTo>
                  <a:pt x="6942" y="10921"/>
                </a:lnTo>
                <a:lnTo>
                  <a:pt x="6957" y="10921"/>
                </a:lnTo>
                <a:lnTo>
                  <a:pt x="6957" y="10944"/>
                </a:lnTo>
                <a:lnTo>
                  <a:pt x="6972" y="10944"/>
                </a:lnTo>
                <a:lnTo>
                  <a:pt x="6995" y="10909"/>
                </a:lnTo>
                <a:lnTo>
                  <a:pt x="7010" y="10909"/>
                </a:lnTo>
                <a:lnTo>
                  <a:pt x="7018" y="10944"/>
                </a:lnTo>
                <a:lnTo>
                  <a:pt x="7018" y="10956"/>
                </a:lnTo>
                <a:lnTo>
                  <a:pt x="7033" y="10979"/>
                </a:lnTo>
                <a:lnTo>
                  <a:pt x="7056" y="11002"/>
                </a:lnTo>
                <a:lnTo>
                  <a:pt x="7056" y="11014"/>
                </a:lnTo>
                <a:lnTo>
                  <a:pt x="7079" y="11049"/>
                </a:lnTo>
                <a:lnTo>
                  <a:pt x="7079" y="11084"/>
                </a:lnTo>
                <a:lnTo>
                  <a:pt x="7071" y="11094"/>
                </a:lnTo>
                <a:lnTo>
                  <a:pt x="7087" y="11094"/>
                </a:lnTo>
                <a:lnTo>
                  <a:pt x="7109" y="11164"/>
                </a:lnTo>
                <a:lnTo>
                  <a:pt x="7124" y="11187"/>
                </a:lnTo>
                <a:lnTo>
                  <a:pt x="7124" y="11199"/>
                </a:lnTo>
                <a:lnTo>
                  <a:pt x="7131" y="11246"/>
                </a:lnTo>
                <a:lnTo>
                  <a:pt x="7147" y="11292"/>
                </a:lnTo>
                <a:lnTo>
                  <a:pt x="7170" y="11315"/>
                </a:lnTo>
                <a:lnTo>
                  <a:pt x="7215" y="11315"/>
                </a:lnTo>
                <a:lnTo>
                  <a:pt x="7231" y="11349"/>
                </a:lnTo>
                <a:lnTo>
                  <a:pt x="7276" y="11374"/>
                </a:lnTo>
                <a:lnTo>
                  <a:pt x="7284" y="11407"/>
                </a:lnTo>
                <a:lnTo>
                  <a:pt x="7299" y="11432"/>
                </a:lnTo>
                <a:lnTo>
                  <a:pt x="7321" y="11454"/>
                </a:lnTo>
                <a:lnTo>
                  <a:pt x="7344" y="11454"/>
                </a:lnTo>
                <a:lnTo>
                  <a:pt x="7359" y="11467"/>
                </a:lnTo>
                <a:lnTo>
                  <a:pt x="7359" y="11477"/>
                </a:lnTo>
                <a:lnTo>
                  <a:pt x="7382" y="11500"/>
                </a:lnTo>
                <a:lnTo>
                  <a:pt x="7405" y="11512"/>
                </a:lnTo>
                <a:lnTo>
                  <a:pt x="7420" y="11500"/>
                </a:lnTo>
                <a:lnTo>
                  <a:pt x="7443" y="11512"/>
                </a:lnTo>
                <a:lnTo>
                  <a:pt x="7466" y="11535"/>
                </a:lnTo>
                <a:lnTo>
                  <a:pt x="7481" y="11547"/>
                </a:lnTo>
                <a:lnTo>
                  <a:pt x="7512" y="11547"/>
                </a:lnTo>
                <a:lnTo>
                  <a:pt x="7527" y="11535"/>
                </a:lnTo>
                <a:lnTo>
                  <a:pt x="7535" y="11535"/>
                </a:lnTo>
                <a:lnTo>
                  <a:pt x="7549" y="11500"/>
                </a:lnTo>
                <a:lnTo>
                  <a:pt x="7572" y="11500"/>
                </a:lnTo>
                <a:lnTo>
                  <a:pt x="7587" y="11477"/>
                </a:lnTo>
                <a:lnTo>
                  <a:pt x="7602" y="11467"/>
                </a:lnTo>
                <a:lnTo>
                  <a:pt x="7610" y="11467"/>
                </a:lnTo>
                <a:lnTo>
                  <a:pt x="7625" y="11454"/>
                </a:lnTo>
                <a:lnTo>
                  <a:pt x="7648" y="11442"/>
                </a:lnTo>
                <a:lnTo>
                  <a:pt x="7717" y="11442"/>
                </a:lnTo>
                <a:lnTo>
                  <a:pt x="7717" y="11454"/>
                </a:lnTo>
                <a:lnTo>
                  <a:pt x="7732" y="11489"/>
                </a:lnTo>
                <a:lnTo>
                  <a:pt x="7740" y="11512"/>
                </a:lnTo>
                <a:lnTo>
                  <a:pt x="7740" y="11547"/>
                </a:lnTo>
                <a:lnTo>
                  <a:pt x="7747" y="11582"/>
                </a:lnTo>
                <a:lnTo>
                  <a:pt x="7747" y="11605"/>
                </a:lnTo>
                <a:lnTo>
                  <a:pt x="7755" y="11652"/>
                </a:lnTo>
                <a:lnTo>
                  <a:pt x="7777" y="11674"/>
                </a:lnTo>
                <a:lnTo>
                  <a:pt x="7792" y="11674"/>
                </a:lnTo>
                <a:lnTo>
                  <a:pt x="7815" y="11697"/>
                </a:lnTo>
                <a:lnTo>
                  <a:pt x="7823" y="11687"/>
                </a:lnTo>
                <a:lnTo>
                  <a:pt x="7846" y="11709"/>
                </a:lnTo>
                <a:lnTo>
                  <a:pt x="7868" y="11709"/>
                </a:lnTo>
                <a:lnTo>
                  <a:pt x="7884" y="11697"/>
                </a:lnTo>
                <a:lnTo>
                  <a:pt x="7907" y="11709"/>
                </a:lnTo>
                <a:lnTo>
                  <a:pt x="7929" y="11709"/>
                </a:lnTo>
                <a:lnTo>
                  <a:pt x="7945" y="11744"/>
                </a:lnTo>
                <a:lnTo>
                  <a:pt x="7968" y="11732"/>
                </a:lnTo>
                <a:lnTo>
                  <a:pt x="7983" y="11732"/>
                </a:lnTo>
                <a:lnTo>
                  <a:pt x="8005" y="11744"/>
                </a:lnTo>
                <a:lnTo>
                  <a:pt x="8066" y="11744"/>
                </a:lnTo>
                <a:lnTo>
                  <a:pt x="8096" y="11755"/>
                </a:lnTo>
                <a:lnTo>
                  <a:pt x="8104" y="11732"/>
                </a:lnTo>
                <a:lnTo>
                  <a:pt x="8119" y="11755"/>
                </a:lnTo>
                <a:lnTo>
                  <a:pt x="8134" y="11767"/>
                </a:lnTo>
                <a:lnTo>
                  <a:pt x="8165" y="11767"/>
                </a:lnTo>
                <a:lnTo>
                  <a:pt x="8180" y="11790"/>
                </a:lnTo>
                <a:lnTo>
                  <a:pt x="8203" y="11767"/>
                </a:lnTo>
                <a:lnTo>
                  <a:pt x="8225" y="11767"/>
                </a:lnTo>
                <a:lnTo>
                  <a:pt x="8225" y="11790"/>
                </a:lnTo>
                <a:lnTo>
                  <a:pt x="8248" y="11779"/>
                </a:lnTo>
                <a:lnTo>
                  <a:pt x="8263" y="11767"/>
                </a:lnTo>
                <a:lnTo>
                  <a:pt x="8286" y="11779"/>
                </a:lnTo>
                <a:lnTo>
                  <a:pt x="8309" y="11767"/>
                </a:lnTo>
                <a:lnTo>
                  <a:pt x="8324" y="11755"/>
                </a:lnTo>
                <a:lnTo>
                  <a:pt x="8339" y="11767"/>
                </a:lnTo>
                <a:lnTo>
                  <a:pt x="8416" y="11767"/>
                </a:lnTo>
                <a:lnTo>
                  <a:pt x="8416" y="11744"/>
                </a:lnTo>
                <a:lnTo>
                  <a:pt x="8439" y="11744"/>
                </a:lnTo>
                <a:lnTo>
                  <a:pt x="8453" y="11755"/>
                </a:lnTo>
                <a:lnTo>
                  <a:pt x="8468" y="11732"/>
                </a:lnTo>
                <a:lnTo>
                  <a:pt x="8499" y="11755"/>
                </a:lnTo>
                <a:lnTo>
                  <a:pt x="8583" y="11755"/>
                </a:lnTo>
                <a:lnTo>
                  <a:pt x="8613" y="11744"/>
                </a:lnTo>
                <a:lnTo>
                  <a:pt x="8636" y="11755"/>
                </a:lnTo>
                <a:lnTo>
                  <a:pt x="8681" y="11732"/>
                </a:lnTo>
                <a:lnTo>
                  <a:pt x="8711" y="11732"/>
                </a:lnTo>
                <a:lnTo>
                  <a:pt x="8696" y="11709"/>
                </a:lnTo>
                <a:lnTo>
                  <a:pt x="8711" y="11697"/>
                </a:lnTo>
                <a:lnTo>
                  <a:pt x="8749" y="11767"/>
                </a:lnTo>
                <a:lnTo>
                  <a:pt x="8742" y="11802"/>
                </a:lnTo>
                <a:lnTo>
                  <a:pt x="8742" y="11812"/>
                </a:lnTo>
                <a:lnTo>
                  <a:pt x="8765" y="11837"/>
                </a:lnTo>
                <a:lnTo>
                  <a:pt x="8780" y="11847"/>
                </a:lnTo>
                <a:lnTo>
                  <a:pt x="8795" y="11895"/>
                </a:lnTo>
                <a:lnTo>
                  <a:pt x="8810" y="11952"/>
                </a:lnTo>
                <a:lnTo>
                  <a:pt x="8833" y="11964"/>
                </a:lnTo>
                <a:lnTo>
                  <a:pt x="8826" y="11975"/>
                </a:lnTo>
                <a:lnTo>
                  <a:pt x="8833" y="11987"/>
                </a:lnTo>
                <a:lnTo>
                  <a:pt x="8841" y="11987"/>
                </a:lnTo>
                <a:lnTo>
                  <a:pt x="8841" y="11998"/>
                </a:lnTo>
                <a:lnTo>
                  <a:pt x="8856" y="11987"/>
                </a:lnTo>
                <a:lnTo>
                  <a:pt x="8879" y="11987"/>
                </a:lnTo>
                <a:lnTo>
                  <a:pt x="8901" y="12010"/>
                </a:lnTo>
                <a:lnTo>
                  <a:pt x="8901" y="12045"/>
                </a:lnTo>
                <a:lnTo>
                  <a:pt x="8924" y="12010"/>
                </a:lnTo>
                <a:lnTo>
                  <a:pt x="8947" y="11998"/>
                </a:lnTo>
                <a:lnTo>
                  <a:pt x="8962" y="11998"/>
                </a:lnTo>
                <a:lnTo>
                  <a:pt x="8939" y="12010"/>
                </a:lnTo>
                <a:lnTo>
                  <a:pt x="8916" y="12045"/>
                </a:lnTo>
                <a:lnTo>
                  <a:pt x="8924" y="12068"/>
                </a:lnTo>
                <a:lnTo>
                  <a:pt x="8947" y="12102"/>
                </a:lnTo>
                <a:lnTo>
                  <a:pt x="8962" y="12137"/>
                </a:lnTo>
                <a:lnTo>
                  <a:pt x="8977" y="12150"/>
                </a:lnTo>
                <a:lnTo>
                  <a:pt x="9008" y="12160"/>
                </a:lnTo>
                <a:lnTo>
                  <a:pt x="9038" y="12185"/>
                </a:lnTo>
                <a:lnTo>
                  <a:pt x="9069" y="12160"/>
                </a:lnTo>
                <a:lnTo>
                  <a:pt x="9084" y="12160"/>
                </a:lnTo>
                <a:lnTo>
                  <a:pt x="9107" y="12150"/>
                </a:lnTo>
                <a:lnTo>
                  <a:pt x="9129" y="12150"/>
                </a:lnTo>
                <a:lnTo>
                  <a:pt x="9136" y="12125"/>
                </a:lnTo>
                <a:lnTo>
                  <a:pt x="9136" y="12150"/>
                </a:lnTo>
                <a:lnTo>
                  <a:pt x="9115" y="12172"/>
                </a:lnTo>
                <a:lnTo>
                  <a:pt x="9107" y="12207"/>
                </a:lnTo>
                <a:lnTo>
                  <a:pt x="9084" y="12207"/>
                </a:lnTo>
                <a:lnTo>
                  <a:pt x="9069" y="12242"/>
                </a:lnTo>
                <a:lnTo>
                  <a:pt x="9046" y="12253"/>
                </a:lnTo>
                <a:lnTo>
                  <a:pt x="9023" y="12253"/>
                </a:lnTo>
                <a:lnTo>
                  <a:pt x="9008" y="12265"/>
                </a:lnTo>
                <a:lnTo>
                  <a:pt x="8985" y="12230"/>
                </a:lnTo>
                <a:lnTo>
                  <a:pt x="8977" y="12253"/>
                </a:lnTo>
                <a:lnTo>
                  <a:pt x="8985" y="12277"/>
                </a:lnTo>
                <a:lnTo>
                  <a:pt x="9008" y="12300"/>
                </a:lnTo>
                <a:lnTo>
                  <a:pt x="9023" y="12345"/>
                </a:lnTo>
                <a:lnTo>
                  <a:pt x="9038" y="12370"/>
                </a:lnTo>
                <a:lnTo>
                  <a:pt x="9046" y="12370"/>
                </a:lnTo>
                <a:lnTo>
                  <a:pt x="9069" y="12393"/>
                </a:lnTo>
                <a:lnTo>
                  <a:pt x="9069" y="12405"/>
                </a:lnTo>
                <a:lnTo>
                  <a:pt x="9084" y="12438"/>
                </a:lnTo>
                <a:lnTo>
                  <a:pt x="9129" y="12485"/>
                </a:lnTo>
                <a:lnTo>
                  <a:pt x="9144" y="12497"/>
                </a:lnTo>
                <a:lnTo>
                  <a:pt x="9159" y="12520"/>
                </a:lnTo>
                <a:lnTo>
                  <a:pt x="9205" y="12520"/>
                </a:lnTo>
                <a:lnTo>
                  <a:pt x="9228" y="12497"/>
                </a:lnTo>
                <a:lnTo>
                  <a:pt x="9243" y="12473"/>
                </a:lnTo>
                <a:lnTo>
                  <a:pt x="9289" y="12450"/>
                </a:lnTo>
                <a:lnTo>
                  <a:pt x="9304" y="12427"/>
                </a:lnTo>
                <a:lnTo>
                  <a:pt x="9304" y="12405"/>
                </a:lnTo>
                <a:lnTo>
                  <a:pt x="9327" y="12380"/>
                </a:lnTo>
                <a:lnTo>
                  <a:pt x="9312" y="12345"/>
                </a:lnTo>
                <a:lnTo>
                  <a:pt x="9297" y="12335"/>
                </a:lnTo>
                <a:lnTo>
                  <a:pt x="9304" y="12300"/>
                </a:lnTo>
                <a:lnTo>
                  <a:pt x="9327" y="12288"/>
                </a:lnTo>
                <a:lnTo>
                  <a:pt x="9312" y="12265"/>
                </a:lnTo>
                <a:lnTo>
                  <a:pt x="9335" y="12253"/>
                </a:lnTo>
                <a:lnTo>
                  <a:pt x="9349" y="12265"/>
                </a:lnTo>
                <a:lnTo>
                  <a:pt x="9395" y="12265"/>
                </a:lnTo>
                <a:lnTo>
                  <a:pt x="9364" y="12277"/>
                </a:lnTo>
                <a:lnTo>
                  <a:pt x="9349" y="12288"/>
                </a:lnTo>
                <a:lnTo>
                  <a:pt x="9349" y="12323"/>
                </a:lnTo>
                <a:lnTo>
                  <a:pt x="9364" y="12300"/>
                </a:lnTo>
                <a:lnTo>
                  <a:pt x="9349" y="12345"/>
                </a:lnTo>
                <a:lnTo>
                  <a:pt x="9357" y="12358"/>
                </a:lnTo>
                <a:lnTo>
                  <a:pt x="9402" y="12358"/>
                </a:lnTo>
                <a:lnTo>
                  <a:pt x="9387" y="12370"/>
                </a:lnTo>
                <a:lnTo>
                  <a:pt x="9364" y="12380"/>
                </a:lnTo>
                <a:lnTo>
                  <a:pt x="9357" y="12427"/>
                </a:lnTo>
                <a:lnTo>
                  <a:pt x="9364" y="12450"/>
                </a:lnTo>
                <a:lnTo>
                  <a:pt x="9364" y="12462"/>
                </a:lnTo>
                <a:lnTo>
                  <a:pt x="9372" y="12450"/>
                </a:lnTo>
                <a:lnTo>
                  <a:pt x="9387" y="12485"/>
                </a:lnTo>
                <a:lnTo>
                  <a:pt x="9395" y="12520"/>
                </a:lnTo>
                <a:lnTo>
                  <a:pt x="9387" y="12543"/>
                </a:lnTo>
                <a:lnTo>
                  <a:pt x="9372" y="12578"/>
                </a:lnTo>
                <a:lnTo>
                  <a:pt x="9372" y="12590"/>
                </a:lnTo>
                <a:lnTo>
                  <a:pt x="9364" y="12590"/>
                </a:lnTo>
                <a:lnTo>
                  <a:pt x="9364" y="12683"/>
                </a:lnTo>
                <a:lnTo>
                  <a:pt x="9387" y="12705"/>
                </a:lnTo>
                <a:lnTo>
                  <a:pt x="9372" y="12705"/>
                </a:lnTo>
                <a:lnTo>
                  <a:pt x="9387" y="12751"/>
                </a:lnTo>
                <a:lnTo>
                  <a:pt x="9372" y="12775"/>
                </a:lnTo>
                <a:lnTo>
                  <a:pt x="9387" y="12798"/>
                </a:lnTo>
                <a:lnTo>
                  <a:pt x="9395" y="12786"/>
                </a:lnTo>
                <a:lnTo>
                  <a:pt x="9402" y="12786"/>
                </a:lnTo>
                <a:lnTo>
                  <a:pt x="9402" y="12798"/>
                </a:lnTo>
                <a:lnTo>
                  <a:pt x="9387" y="12833"/>
                </a:lnTo>
                <a:lnTo>
                  <a:pt x="9387" y="12843"/>
                </a:lnTo>
                <a:lnTo>
                  <a:pt x="9395" y="12878"/>
                </a:lnTo>
                <a:lnTo>
                  <a:pt x="9395" y="12948"/>
                </a:lnTo>
                <a:lnTo>
                  <a:pt x="9410" y="12995"/>
                </a:lnTo>
                <a:lnTo>
                  <a:pt x="9418" y="13041"/>
                </a:lnTo>
                <a:lnTo>
                  <a:pt x="9418" y="13076"/>
                </a:lnTo>
                <a:lnTo>
                  <a:pt x="9425" y="13121"/>
                </a:lnTo>
                <a:lnTo>
                  <a:pt x="9425" y="13168"/>
                </a:lnTo>
                <a:lnTo>
                  <a:pt x="9433" y="13191"/>
                </a:lnTo>
                <a:lnTo>
                  <a:pt x="9433" y="13226"/>
                </a:lnTo>
                <a:lnTo>
                  <a:pt x="9441" y="13261"/>
                </a:lnTo>
                <a:lnTo>
                  <a:pt x="9441" y="13284"/>
                </a:lnTo>
                <a:lnTo>
                  <a:pt x="9463" y="13331"/>
                </a:lnTo>
                <a:lnTo>
                  <a:pt x="9486" y="13366"/>
                </a:lnTo>
                <a:lnTo>
                  <a:pt x="9479" y="13376"/>
                </a:lnTo>
                <a:lnTo>
                  <a:pt x="9494" y="13423"/>
                </a:lnTo>
                <a:lnTo>
                  <a:pt x="9494" y="13446"/>
                </a:lnTo>
                <a:lnTo>
                  <a:pt x="9517" y="13469"/>
                </a:lnTo>
                <a:lnTo>
                  <a:pt x="9517" y="13481"/>
                </a:lnTo>
                <a:lnTo>
                  <a:pt x="9525" y="13493"/>
                </a:lnTo>
                <a:lnTo>
                  <a:pt x="9540" y="13539"/>
                </a:lnTo>
                <a:lnTo>
                  <a:pt x="9547" y="13574"/>
                </a:lnTo>
                <a:lnTo>
                  <a:pt x="9555" y="13621"/>
                </a:lnTo>
                <a:lnTo>
                  <a:pt x="9569" y="13666"/>
                </a:lnTo>
                <a:lnTo>
                  <a:pt x="9569" y="13713"/>
                </a:lnTo>
                <a:lnTo>
                  <a:pt x="9585" y="13747"/>
                </a:lnTo>
                <a:lnTo>
                  <a:pt x="9585" y="13771"/>
                </a:lnTo>
                <a:lnTo>
                  <a:pt x="9592" y="13794"/>
                </a:lnTo>
                <a:lnTo>
                  <a:pt x="9592" y="13816"/>
                </a:lnTo>
                <a:lnTo>
                  <a:pt x="9607" y="13864"/>
                </a:lnTo>
                <a:lnTo>
                  <a:pt x="9607" y="13874"/>
                </a:lnTo>
                <a:lnTo>
                  <a:pt x="9615" y="13909"/>
                </a:lnTo>
                <a:lnTo>
                  <a:pt x="9630" y="13934"/>
                </a:lnTo>
                <a:lnTo>
                  <a:pt x="9630" y="13944"/>
                </a:lnTo>
                <a:lnTo>
                  <a:pt x="9646" y="13944"/>
                </a:lnTo>
                <a:lnTo>
                  <a:pt x="9646" y="13956"/>
                </a:lnTo>
                <a:lnTo>
                  <a:pt x="9668" y="13991"/>
                </a:lnTo>
                <a:lnTo>
                  <a:pt x="9668" y="14014"/>
                </a:lnTo>
                <a:lnTo>
                  <a:pt x="9684" y="14049"/>
                </a:lnTo>
                <a:lnTo>
                  <a:pt x="9684" y="14072"/>
                </a:lnTo>
                <a:lnTo>
                  <a:pt x="9699" y="14141"/>
                </a:lnTo>
                <a:lnTo>
                  <a:pt x="9714" y="14164"/>
                </a:lnTo>
                <a:lnTo>
                  <a:pt x="9722" y="14187"/>
                </a:lnTo>
                <a:lnTo>
                  <a:pt x="9730" y="14234"/>
                </a:lnTo>
                <a:lnTo>
                  <a:pt x="9730" y="14257"/>
                </a:lnTo>
                <a:lnTo>
                  <a:pt x="9737" y="14257"/>
                </a:lnTo>
                <a:lnTo>
                  <a:pt x="9737" y="14269"/>
                </a:lnTo>
                <a:lnTo>
                  <a:pt x="9745" y="14279"/>
                </a:lnTo>
                <a:lnTo>
                  <a:pt x="9745" y="14314"/>
                </a:lnTo>
                <a:lnTo>
                  <a:pt x="9737" y="14279"/>
                </a:lnTo>
                <a:lnTo>
                  <a:pt x="9737" y="14339"/>
                </a:lnTo>
                <a:lnTo>
                  <a:pt x="9745" y="14362"/>
                </a:lnTo>
                <a:lnTo>
                  <a:pt x="9752" y="14407"/>
                </a:lnTo>
                <a:lnTo>
                  <a:pt x="9760" y="14431"/>
                </a:lnTo>
                <a:lnTo>
                  <a:pt x="9768" y="14442"/>
                </a:lnTo>
                <a:lnTo>
                  <a:pt x="9791" y="14465"/>
                </a:lnTo>
                <a:lnTo>
                  <a:pt x="9805" y="14512"/>
                </a:lnTo>
                <a:lnTo>
                  <a:pt x="9820" y="14535"/>
                </a:lnTo>
                <a:lnTo>
                  <a:pt x="9828" y="14535"/>
                </a:lnTo>
                <a:lnTo>
                  <a:pt x="9851" y="14557"/>
                </a:lnTo>
                <a:lnTo>
                  <a:pt x="9866" y="14569"/>
                </a:lnTo>
                <a:lnTo>
                  <a:pt x="9889" y="14547"/>
                </a:lnTo>
                <a:lnTo>
                  <a:pt x="9912" y="14535"/>
                </a:lnTo>
                <a:lnTo>
                  <a:pt x="9927" y="14512"/>
                </a:lnTo>
                <a:lnTo>
                  <a:pt x="9927" y="14465"/>
                </a:lnTo>
                <a:lnTo>
                  <a:pt x="9934" y="14454"/>
                </a:lnTo>
                <a:lnTo>
                  <a:pt x="9942" y="14419"/>
                </a:lnTo>
                <a:lnTo>
                  <a:pt x="9973" y="14407"/>
                </a:lnTo>
                <a:lnTo>
                  <a:pt x="10003" y="14372"/>
                </a:lnTo>
                <a:lnTo>
                  <a:pt x="10040" y="14372"/>
                </a:lnTo>
                <a:lnTo>
                  <a:pt x="10011" y="14349"/>
                </a:lnTo>
                <a:lnTo>
                  <a:pt x="10017" y="14327"/>
                </a:lnTo>
                <a:lnTo>
                  <a:pt x="10025" y="14279"/>
                </a:lnTo>
                <a:lnTo>
                  <a:pt x="10048" y="14257"/>
                </a:lnTo>
                <a:lnTo>
                  <a:pt x="10048" y="14245"/>
                </a:lnTo>
                <a:lnTo>
                  <a:pt x="10056" y="14222"/>
                </a:lnTo>
                <a:lnTo>
                  <a:pt x="10071" y="14211"/>
                </a:lnTo>
                <a:lnTo>
                  <a:pt x="10086" y="14211"/>
                </a:lnTo>
                <a:lnTo>
                  <a:pt x="10117" y="14187"/>
                </a:lnTo>
                <a:lnTo>
                  <a:pt x="10109" y="14164"/>
                </a:lnTo>
                <a:lnTo>
                  <a:pt x="10109" y="14072"/>
                </a:lnTo>
                <a:lnTo>
                  <a:pt x="10086" y="14049"/>
                </a:lnTo>
                <a:lnTo>
                  <a:pt x="10101" y="14049"/>
                </a:lnTo>
                <a:lnTo>
                  <a:pt x="10101" y="13979"/>
                </a:lnTo>
                <a:lnTo>
                  <a:pt x="10109" y="13979"/>
                </a:lnTo>
                <a:lnTo>
                  <a:pt x="10109" y="13944"/>
                </a:lnTo>
                <a:lnTo>
                  <a:pt x="10117" y="13944"/>
                </a:lnTo>
                <a:lnTo>
                  <a:pt x="10117" y="13934"/>
                </a:lnTo>
                <a:lnTo>
                  <a:pt x="10147" y="13839"/>
                </a:lnTo>
                <a:lnTo>
                  <a:pt x="10147" y="13794"/>
                </a:lnTo>
                <a:lnTo>
                  <a:pt x="10155" y="13771"/>
                </a:lnTo>
                <a:lnTo>
                  <a:pt x="10155" y="13713"/>
                </a:lnTo>
                <a:lnTo>
                  <a:pt x="10147" y="13713"/>
                </a:lnTo>
                <a:lnTo>
                  <a:pt x="10139" y="13689"/>
                </a:lnTo>
                <a:lnTo>
                  <a:pt x="10132" y="13689"/>
                </a:lnTo>
                <a:lnTo>
                  <a:pt x="10139" y="13678"/>
                </a:lnTo>
                <a:lnTo>
                  <a:pt x="10155" y="13689"/>
                </a:lnTo>
                <a:lnTo>
                  <a:pt x="10147" y="13666"/>
                </a:lnTo>
                <a:lnTo>
                  <a:pt x="10147" y="13631"/>
                </a:lnTo>
                <a:lnTo>
                  <a:pt x="10139" y="13596"/>
                </a:lnTo>
                <a:lnTo>
                  <a:pt x="10139" y="13516"/>
                </a:lnTo>
                <a:lnTo>
                  <a:pt x="10132" y="13481"/>
                </a:lnTo>
                <a:lnTo>
                  <a:pt x="10132" y="13423"/>
                </a:lnTo>
                <a:lnTo>
                  <a:pt x="10139" y="13388"/>
                </a:lnTo>
                <a:lnTo>
                  <a:pt x="10147" y="13366"/>
                </a:lnTo>
                <a:lnTo>
                  <a:pt x="10170" y="13331"/>
                </a:lnTo>
                <a:lnTo>
                  <a:pt x="10185" y="13319"/>
                </a:lnTo>
                <a:lnTo>
                  <a:pt x="10208" y="13319"/>
                </a:lnTo>
                <a:lnTo>
                  <a:pt x="10216" y="13284"/>
                </a:lnTo>
                <a:lnTo>
                  <a:pt x="10231" y="13319"/>
                </a:lnTo>
                <a:lnTo>
                  <a:pt x="10231" y="13331"/>
                </a:lnTo>
                <a:lnTo>
                  <a:pt x="10245" y="13296"/>
                </a:lnTo>
                <a:lnTo>
                  <a:pt x="10253" y="13261"/>
                </a:lnTo>
                <a:lnTo>
                  <a:pt x="10261" y="13238"/>
                </a:lnTo>
                <a:lnTo>
                  <a:pt x="10322" y="13238"/>
                </a:lnTo>
                <a:lnTo>
                  <a:pt x="10329" y="13226"/>
                </a:lnTo>
                <a:lnTo>
                  <a:pt x="10344" y="13215"/>
                </a:lnTo>
                <a:lnTo>
                  <a:pt x="10367" y="13191"/>
                </a:lnTo>
                <a:lnTo>
                  <a:pt x="10375" y="13156"/>
                </a:lnTo>
                <a:lnTo>
                  <a:pt x="10375" y="13121"/>
                </a:lnTo>
                <a:lnTo>
                  <a:pt x="10383" y="13098"/>
                </a:lnTo>
                <a:lnTo>
                  <a:pt x="10398" y="13076"/>
                </a:lnTo>
                <a:lnTo>
                  <a:pt x="10428" y="13063"/>
                </a:lnTo>
                <a:lnTo>
                  <a:pt x="10444" y="13053"/>
                </a:lnTo>
                <a:lnTo>
                  <a:pt x="10467" y="13028"/>
                </a:lnTo>
                <a:lnTo>
                  <a:pt x="10459" y="13018"/>
                </a:lnTo>
                <a:lnTo>
                  <a:pt x="10467" y="13018"/>
                </a:lnTo>
                <a:lnTo>
                  <a:pt x="10504" y="12960"/>
                </a:lnTo>
                <a:lnTo>
                  <a:pt x="10534" y="12936"/>
                </a:lnTo>
                <a:lnTo>
                  <a:pt x="10588" y="12856"/>
                </a:lnTo>
                <a:lnTo>
                  <a:pt x="10603" y="12821"/>
                </a:lnTo>
                <a:lnTo>
                  <a:pt x="10626" y="12786"/>
                </a:lnTo>
                <a:lnTo>
                  <a:pt x="10641" y="12751"/>
                </a:lnTo>
                <a:lnTo>
                  <a:pt x="10687" y="12705"/>
                </a:lnTo>
                <a:lnTo>
                  <a:pt x="10687" y="12693"/>
                </a:lnTo>
                <a:lnTo>
                  <a:pt x="10671" y="12693"/>
                </a:lnTo>
                <a:lnTo>
                  <a:pt x="10656" y="12728"/>
                </a:lnTo>
                <a:lnTo>
                  <a:pt x="10664" y="12683"/>
                </a:lnTo>
                <a:lnTo>
                  <a:pt x="10693" y="12658"/>
                </a:lnTo>
                <a:lnTo>
                  <a:pt x="10701" y="12683"/>
                </a:lnTo>
                <a:lnTo>
                  <a:pt x="10716" y="12683"/>
                </a:lnTo>
                <a:lnTo>
                  <a:pt x="10777" y="12658"/>
                </a:lnTo>
                <a:lnTo>
                  <a:pt x="10777" y="12635"/>
                </a:lnTo>
                <a:lnTo>
                  <a:pt x="10770" y="12623"/>
                </a:lnTo>
                <a:lnTo>
                  <a:pt x="10785" y="12635"/>
                </a:lnTo>
                <a:lnTo>
                  <a:pt x="10800" y="12600"/>
                </a:lnTo>
                <a:lnTo>
                  <a:pt x="10823" y="12590"/>
                </a:lnTo>
                <a:lnTo>
                  <a:pt x="10831" y="12555"/>
                </a:lnTo>
                <a:lnTo>
                  <a:pt x="10846" y="12543"/>
                </a:lnTo>
                <a:lnTo>
                  <a:pt x="10854" y="12531"/>
                </a:lnTo>
                <a:lnTo>
                  <a:pt x="10846" y="12531"/>
                </a:lnTo>
                <a:lnTo>
                  <a:pt x="10838" y="12520"/>
                </a:lnTo>
                <a:lnTo>
                  <a:pt x="10846" y="12473"/>
                </a:lnTo>
                <a:lnTo>
                  <a:pt x="10838" y="12450"/>
                </a:lnTo>
                <a:lnTo>
                  <a:pt x="10861" y="12380"/>
                </a:lnTo>
                <a:lnTo>
                  <a:pt x="10892" y="12380"/>
                </a:lnTo>
                <a:lnTo>
                  <a:pt x="10907" y="12370"/>
                </a:lnTo>
                <a:lnTo>
                  <a:pt x="10921" y="12370"/>
                </a:lnTo>
                <a:lnTo>
                  <a:pt x="10944" y="12345"/>
                </a:lnTo>
                <a:lnTo>
                  <a:pt x="10959" y="12323"/>
                </a:lnTo>
                <a:lnTo>
                  <a:pt x="10975" y="12288"/>
                </a:lnTo>
                <a:lnTo>
                  <a:pt x="10982" y="12300"/>
                </a:lnTo>
                <a:lnTo>
                  <a:pt x="10975" y="12335"/>
                </a:lnTo>
                <a:lnTo>
                  <a:pt x="10975" y="12358"/>
                </a:lnTo>
                <a:lnTo>
                  <a:pt x="10982" y="12370"/>
                </a:lnTo>
                <a:lnTo>
                  <a:pt x="10990" y="12358"/>
                </a:lnTo>
                <a:lnTo>
                  <a:pt x="10998" y="12358"/>
                </a:lnTo>
                <a:lnTo>
                  <a:pt x="10998" y="12370"/>
                </a:lnTo>
                <a:lnTo>
                  <a:pt x="11013" y="12345"/>
                </a:lnTo>
                <a:lnTo>
                  <a:pt x="11013" y="12370"/>
                </a:lnTo>
                <a:lnTo>
                  <a:pt x="11020" y="12380"/>
                </a:lnTo>
                <a:lnTo>
                  <a:pt x="11020" y="12288"/>
                </a:lnTo>
                <a:lnTo>
                  <a:pt x="11028" y="12277"/>
                </a:lnTo>
                <a:lnTo>
                  <a:pt x="11028" y="12300"/>
                </a:lnTo>
                <a:lnTo>
                  <a:pt x="11036" y="12288"/>
                </a:lnTo>
                <a:lnTo>
                  <a:pt x="11036" y="12300"/>
                </a:lnTo>
                <a:lnTo>
                  <a:pt x="11028" y="12335"/>
                </a:lnTo>
                <a:lnTo>
                  <a:pt x="11028" y="12358"/>
                </a:lnTo>
                <a:lnTo>
                  <a:pt x="11036" y="12370"/>
                </a:lnTo>
                <a:lnTo>
                  <a:pt x="11043" y="12358"/>
                </a:lnTo>
                <a:lnTo>
                  <a:pt x="11043" y="12345"/>
                </a:lnTo>
                <a:lnTo>
                  <a:pt x="11051" y="12370"/>
                </a:lnTo>
                <a:lnTo>
                  <a:pt x="11059" y="12335"/>
                </a:lnTo>
                <a:lnTo>
                  <a:pt x="11051" y="12323"/>
                </a:lnTo>
                <a:lnTo>
                  <a:pt x="11051" y="12300"/>
                </a:lnTo>
                <a:lnTo>
                  <a:pt x="11074" y="12277"/>
                </a:lnTo>
                <a:lnTo>
                  <a:pt x="11074" y="12323"/>
                </a:lnTo>
                <a:lnTo>
                  <a:pt x="11081" y="12345"/>
                </a:lnTo>
                <a:lnTo>
                  <a:pt x="11089" y="12345"/>
                </a:lnTo>
                <a:lnTo>
                  <a:pt x="11097" y="12323"/>
                </a:lnTo>
                <a:lnTo>
                  <a:pt x="11097" y="12345"/>
                </a:lnTo>
                <a:lnTo>
                  <a:pt x="11112" y="12335"/>
                </a:lnTo>
                <a:lnTo>
                  <a:pt x="11112" y="12288"/>
                </a:lnTo>
                <a:lnTo>
                  <a:pt x="11120" y="12300"/>
                </a:lnTo>
                <a:lnTo>
                  <a:pt x="11120" y="12345"/>
                </a:lnTo>
                <a:lnTo>
                  <a:pt x="11127" y="12323"/>
                </a:lnTo>
                <a:lnTo>
                  <a:pt x="11149" y="12335"/>
                </a:lnTo>
                <a:lnTo>
                  <a:pt x="11149" y="12242"/>
                </a:lnTo>
                <a:lnTo>
                  <a:pt x="11164" y="12230"/>
                </a:lnTo>
                <a:lnTo>
                  <a:pt x="11157" y="12253"/>
                </a:lnTo>
                <a:lnTo>
                  <a:pt x="11157" y="12300"/>
                </a:lnTo>
                <a:lnTo>
                  <a:pt x="11164" y="12300"/>
                </a:lnTo>
                <a:lnTo>
                  <a:pt x="11180" y="12288"/>
                </a:lnTo>
                <a:lnTo>
                  <a:pt x="11172" y="12300"/>
                </a:lnTo>
                <a:lnTo>
                  <a:pt x="11180" y="12323"/>
                </a:lnTo>
                <a:lnTo>
                  <a:pt x="11187" y="12335"/>
                </a:lnTo>
                <a:lnTo>
                  <a:pt x="11203" y="12300"/>
                </a:lnTo>
                <a:lnTo>
                  <a:pt x="11210" y="12288"/>
                </a:lnTo>
                <a:lnTo>
                  <a:pt x="11225" y="12265"/>
                </a:lnTo>
                <a:lnTo>
                  <a:pt x="11225" y="12242"/>
                </a:lnTo>
                <a:lnTo>
                  <a:pt x="11218" y="12230"/>
                </a:lnTo>
                <a:lnTo>
                  <a:pt x="11218" y="12195"/>
                </a:lnTo>
                <a:lnTo>
                  <a:pt x="11210" y="12185"/>
                </a:lnTo>
                <a:lnTo>
                  <a:pt x="11210" y="12172"/>
                </a:lnTo>
                <a:lnTo>
                  <a:pt x="11218" y="12150"/>
                </a:lnTo>
                <a:lnTo>
                  <a:pt x="11218" y="12137"/>
                </a:lnTo>
                <a:lnTo>
                  <a:pt x="11225" y="12092"/>
                </a:lnTo>
                <a:lnTo>
                  <a:pt x="11218" y="12092"/>
                </a:lnTo>
                <a:lnTo>
                  <a:pt x="11203" y="12068"/>
                </a:lnTo>
                <a:lnTo>
                  <a:pt x="11218" y="12068"/>
                </a:lnTo>
                <a:lnTo>
                  <a:pt x="11218" y="12045"/>
                </a:lnTo>
                <a:lnTo>
                  <a:pt x="11233" y="12045"/>
                </a:lnTo>
                <a:lnTo>
                  <a:pt x="11233" y="12057"/>
                </a:lnTo>
                <a:lnTo>
                  <a:pt x="11241" y="12057"/>
                </a:lnTo>
                <a:lnTo>
                  <a:pt x="11233" y="12080"/>
                </a:lnTo>
                <a:lnTo>
                  <a:pt x="11233" y="12137"/>
                </a:lnTo>
                <a:lnTo>
                  <a:pt x="11241" y="12150"/>
                </a:lnTo>
                <a:lnTo>
                  <a:pt x="11248" y="12172"/>
                </a:lnTo>
                <a:lnTo>
                  <a:pt x="11256" y="12207"/>
                </a:lnTo>
                <a:lnTo>
                  <a:pt x="11271" y="12207"/>
                </a:lnTo>
                <a:lnTo>
                  <a:pt x="11286" y="12172"/>
                </a:lnTo>
                <a:lnTo>
                  <a:pt x="11309" y="12172"/>
                </a:lnTo>
                <a:lnTo>
                  <a:pt x="11317" y="12160"/>
                </a:lnTo>
                <a:lnTo>
                  <a:pt x="11317" y="12185"/>
                </a:lnTo>
                <a:lnTo>
                  <a:pt x="11340" y="12207"/>
                </a:lnTo>
                <a:lnTo>
                  <a:pt x="11347" y="12253"/>
                </a:lnTo>
                <a:lnTo>
                  <a:pt x="11355" y="12253"/>
                </a:lnTo>
                <a:lnTo>
                  <a:pt x="11355" y="12288"/>
                </a:lnTo>
                <a:lnTo>
                  <a:pt x="11363" y="12300"/>
                </a:lnTo>
                <a:lnTo>
                  <a:pt x="11363" y="12323"/>
                </a:lnTo>
                <a:lnTo>
                  <a:pt x="11369" y="12358"/>
                </a:lnTo>
                <a:lnTo>
                  <a:pt x="11369" y="12380"/>
                </a:lnTo>
                <a:lnTo>
                  <a:pt x="11377" y="12405"/>
                </a:lnTo>
                <a:lnTo>
                  <a:pt x="11377" y="12450"/>
                </a:lnTo>
                <a:lnTo>
                  <a:pt x="11400" y="12473"/>
                </a:lnTo>
                <a:lnTo>
                  <a:pt x="11400" y="12462"/>
                </a:lnTo>
                <a:lnTo>
                  <a:pt x="11415" y="12531"/>
                </a:lnTo>
                <a:lnTo>
                  <a:pt x="11430" y="12555"/>
                </a:lnTo>
                <a:lnTo>
                  <a:pt x="11446" y="12590"/>
                </a:lnTo>
                <a:lnTo>
                  <a:pt x="11446" y="12543"/>
                </a:lnTo>
                <a:lnTo>
                  <a:pt x="11469" y="12578"/>
                </a:lnTo>
                <a:lnTo>
                  <a:pt x="11461" y="12590"/>
                </a:lnTo>
                <a:lnTo>
                  <a:pt x="11469" y="12600"/>
                </a:lnTo>
                <a:lnTo>
                  <a:pt x="11484" y="12578"/>
                </a:lnTo>
                <a:lnTo>
                  <a:pt x="11491" y="12578"/>
                </a:lnTo>
                <a:lnTo>
                  <a:pt x="11476" y="12600"/>
                </a:lnTo>
                <a:lnTo>
                  <a:pt x="11491" y="12600"/>
                </a:lnTo>
                <a:lnTo>
                  <a:pt x="11484" y="12635"/>
                </a:lnTo>
                <a:lnTo>
                  <a:pt x="11491" y="12670"/>
                </a:lnTo>
                <a:lnTo>
                  <a:pt x="11491" y="12635"/>
                </a:lnTo>
                <a:lnTo>
                  <a:pt x="11507" y="12635"/>
                </a:lnTo>
                <a:lnTo>
                  <a:pt x="11507" y="12623"/>
                </a:lnTo>
                <a:lnTo>
                  <a:pt x="11499" y="12590"/>
                </a:lnTo>
                <a:lnTo>
                  <a:pt x="11514" y="12623"/>
                </a:lnTo>
                <a:lnTo>
                  <a:pt x="11507" y="12623"/>
                </a:lnTo>
                <a:lnTo>
                  <a:pt x="11568" y="12763"/>
                </a:lnTo>
                <a:lnTo>
                  <a:pt x="11583" y="12751"/>
                </a:lnTo>
                <a:lnTo>
                  <a:pt x="11583" y="12798"/>
                </a:lnTo>
                <a:lnTo>
                  <a:pt x="11605" y="12843"/>
                </a:lnTo>
                <a:lnTo>
                  <a:pt x="11605" y="12856"/>
                </a:lnTo>
                <a:lnTo>
                  <a:pt x="11620" y="12925"/>
                </a:lnTo>
                <a:lnTo>
                  <a:pt x="11628" y="12936"/>
                </a:lnTo>
                <a:lnTo>
                  <a:pt x="11628" y="12995"/>
                </a:lnTo>
                <a:lnTo>
                  <a:pt x="11643" y="13028"/>
                </a:lnTo>
                <a:lnTo>
                  <a:pt x="11635" y="13053"/>
                </a:lnTo>
                <a:lnTo>
                  <a:pt x="11635" y="13088"/>
                </a:lnTo>
                <a:lnTo>
                  <a:pt x="11628" y="13098"/>
                </a:lnTo>
                <a:lnTo>
                  <a:pt x="11628" y="13133"/>
                </a:lnTo>
                <a:lnTo>
                  <a:pt x="11620" y="13156"/>
                </a:lnTo>
                <a:lnTo>
                  <a:pt x="11612" y="13191"/>
                </a:lnTo>
                <a:lnTo>
                  <a:pt x="11612" y="13226"/>
                </a:lnTo>
                <a:lnTo>
                  <a:pt x="11605" y="13261"/>
                </a:lnTo>
                <a:lnTo>
                  <a:pt x="11605" y="13284"/>
                </a:lnTo>
                <a:lnTo>
                  <a:pt x="11620" y="13284"/>
                </a:lnTo>
                <a:lnTo>
                  <a:pt x="11635" y="13249"/>
                </a:lnTo>
                <a:lnTo>
                  <a:pt x="11658" y="13226"/>
                </a:lnTo>
                <a:lnTo>
                  <a:pt x="11658" y="13261"/>
                </a:lnTo>
                <a:lnTo>
                  <a:pt x="11643" y="13284"/>
                </a:lnTo>
                <a:lnTo>
                  <a:pt x="11666" y="13261"/>
                </a:lnTo>
                <a:lnTo>
                  <a:pt x="11658" y="13296"/>
                </a:lnTo>
                <a:lnTo>
                  <a:pt x="11673" y="13261"/>
                </a:lnTo>
                <a:lnTo>
                  <a:pt x="11681" y="13249"/>
                </a:lnTo>
                <a:lnTo>
                  <a:pt x="11673" y="13284"/>
                </a:lnTo>
                <a:lnTo>
                  <a:pt x="11681" y="13284"/>
                </a:lnTo>
                <a:lnTo>
                  <a:pt x="11673" y="13319"/>
                </a:lnTo>
                <a:lnTo>
                  <a:pt x="11681" y="13331"/>
                </a:lnTo>
                <a:lnTo>
                  <a:pt x="11696" y="13261"/>
                </a:lnTo>
                <a:lnTo>
                  <a:pt x="11704" y="13273"/>
                </a:lnTo>
                <a:lnTo>
                  <a:pt x="11696" y="13284"/>
                </a:lnTo>
                <a:lnTo>
                  <a:pt x="11696" y="13319"/>
                </a:lnTo>
                <a:lnTo>
                  <a:pt x="11712" y="13284"/>
                </a:lnTo>
                <a:lnTo>
                  <a:pt x="11712" y="13273"/>
                </a:lnTo>
                <a:lnTo>
                  <a:pt x="11727" y="13261"/>
                </a:lnTo>
                <a:lnTo>
                  <a:pt x="11727" y="13296"/>
                </a:lnTo>
                <a:lnTo>
                  <a:pt x="11712" y="13331"/>
                </a:lnTo>
                <a:lnTo>
                  <a:pt x="11735" y="13331"/>
                </a:lnTo>
                <a:lnTo>
                  <a:pt x="11750" y="13296"/>
                </a:lnTo>
                <a:lnTo>
                  <a:pt x="11757" y="13273"/>
                </a:lnTo>
                <a:lnTo>
                  <a:pt x="11757" y="13261"/>
                </a:lnTo>
                <a:lnTo>
                  <a:pt x="11773" y="13249"/>
                </a:lnTo>
                <a:lnTo>
                  <a:pt x="11796" y="13238"/>
                </a:lnTo>
                <a:lnTo>
                  <a:pt x="11811" y="13238"/>
                </a:lnTo>
                <a:lnTo>
                  <a:pt x="11817" y="13215"/>
                </a:lnTo>
                <a:lnTo>
                  <a:pt x="11817" y="13191"/>
                </a:lnTo>
                <a:lnTo>
                  <a:pt x="11811" y="13168"/>
                </a:lnTo>
                <a:lnTo>
                  <a:pt x="11817" y="13156"/>
                </a:lnTo>
                <a:lnTo>
                  <a:pt x="11817" y="13180"/>
                </a:lnTo>
                <a:lnTo>
                  <a:pt x="11833" y="13215"/>
                </a:lnTo>
                <a:lnTo>
                  <a:pt x="11878" y="13168"/>
                </a:lnTo>
                <a:lnTo>
                  <a:pt x="11878" y="13098"/>
                </a:lnTo>
                <a:lnTo>
                  <a:pt x="11886" y="13076"/>
                </a:lnTo>
                <a:lnTo>
                  <a:pt x="11878" y="13053"/>
                </a:lnTo>
                <a:lnTo>
                  <a:pt x="11894" y="13088"/>
                </a:lnTo>
                <a:lnTo>
                  <a:pt x="11917" y="13098"/>
                </a:lnTo>
                <a:lnTo>
                  <a:pt x="11917" y="13146"/>
                </a:lnTo>
                <a:lnTo>
                  <a:pt x="11924" y="13156"/>
                </a:lnTo>
                <a:lnTo>
                  <a:pt x="11932" y="13191"/>
                </a:lnTo>
                <a:lnTo>
                  <a:pt x="11947" y="13215"/>
                </a:lnTo>
                <a:lnTo>
                  <a:pt x="11955" y="13215"/>
                </a:lnTo>
                <a:lnTo>
                  <a:pt x="11962" y="13191"/>
                </a:lnTo>
                <a:lnTo>
                  <a:pt x="11970" y="13191"/>
                </a:lnTo>
                <a:lnTo>
                  <a:pt x="11962" y="13215"/>
                </a:lnTo>
                <a:lnTo>
                  <a:pt x="11955" y="13226"/>
                </a:lnTo>
                <a:lnTo>
                  <a:pt x="11955" y="13273"/>
                </a:lnTo>
                <a:lnTo>
                  <a:pt x="11962" y="13319"/>
                </a:lnTo>
                <a:lnTo>
                  <a:pt x="11970" y="13341"/>
                </a:lnTo>
                <a:lnTo>
                  <a:pt x="11970" y="13446"/>
                </a:lnTo>
                <a:lnTo>
                  <a:pt x="11985" y="13458"/>
                </a:lnTo>
                <a:lnTo>
                  <a:pt x="11970" y="13469"/>
                </a:lnTo>
                <a:lnTo>
                  <a:pt x="12001" y="13493"/>
                </a:lnTo>
                <a:lnTo>
                  <a:pt x="11993" y="13528"/>
                </a:lnTo>
                <a:lnTo>
                  <a:pt x="12001" y="13561"/>
                </a:lnTo>
                <a:lnTo>
                  <a:pt x="12001" y="13574"/>
                </a:lnTo>
                <a:lnTo>
                  <a:pt x="12008" y="13621"/>
                </a:lnTo>
                <a:lnTo>
                  <a:pt x="12008" y="13643"/>
                </a:lnTo>
                <a:lnTo>
                  <a:pt x="12016" y="13666"/>
                </a:lnTo>
                <a:lnTo>
                  <a:pt x="12016" y="13621"/>
                </a:lnTo>
                <a:lnTo>
                  <a:pt x="12061" y="13759"/>
                </a:lnTo>
                <a:lnTo>
                  <a:pt x="12061" y="13794"/>
                </a:lnTo>
                <a:lnTo>
                  <a:pt x="12068" y="13829"/>
                </a:lnTo>
                <a:lnTo>
                  <a:pt x="12068" y="13839"/>
                </a:lnTo>
                <a:lnTo>
                  <a:pt x="12061" y="13864"/>
                </a:lnTo>
                <a:lnTo>
                  <a:pt x="12068" y="13874"/>
                </a:lnTo>
                <a:lnTo>
                  <a:pt x="12068" y="13886"/>
                </a:lnTo>
                <a:lnTo>
                  <a:pt x="12076" y="13909"/>
                </a:lnTo>
                <a:lnTo>
                  <a:pt x="12068" y="13921"/>
                </a:lnTo>
                <a:lnTo>
                  <a:pt x="12068" y="13956"/>
                </a:lnTo>
                <a:lnTo>
                  <a:pt x="12061" y="13979"/>
                </a:lnTo>
                <a:lnTo>
                  <a:pt x="12083" y="13967"/>
                </a:lnTo>
                <a:lnTo>
                  <a:pt x="12076" y="13991"/>
                </a:lnTo>
                <a:lnTo>
                  <a:pt x="12076" y="14084"/>
                </a:lnTo>
                <a:lnTo>
                  <a:pt x="12061" y="14119"/>
                </a:lnTo>
                <a:lnTo>
                  <a:pt x="12045" y="14141"/>
                </a:lnTo>
                <a:lnTo>
                  <a:pt x="12053" y="14176"/>
                </a:lnTo>
                <a:lnTo>
                  <a:pt x="12053" y="14257"/>
                </a:lnTo>
                <a:lnTo>
                  <a:pt x="12061" y="14257"/>
                </a:lnTo>
                <a:lnTo>
                  <a:pt x="12068" y="14234"/>
                </a:lnTo>
                <a:lnTo>
                  <a:pt x="12068" y="14245"/>
                </a:lnTo>
                <a:lnTo>
                  <a:pt x="12061" y="14257"/>
                </a:lnTo>
                <a:lnTo>
                  <a:pt x="12061" y="14304"/>
                </a:lnTo>
                <a:lnTo>
                  <a:pt x="12031" y="14372"/>
                </a:lnTo>
                <a:lnTo>
                  <a:pt x="12031" y="14407"/>
                </a:lnTo>
                <a:lnTo>
                  <a:pt x="12023" y="14442"/>
                </a:lnTo>
                <a:lnTo>
                  <a:pt x="12023" y="14465"/>
                </a:lnTo>
                <a:lnTo>
                  <a:pt x="12016" y="14477"/>
                </a:lnTo>
                <a:lnTo>
                  <a:pt x="12016" y="14512"/>
                </a:lnTo>
                <a:lnTo>
                  <a:pt x="12023" y="14535"/>
                </a:lnTo>
                <a:lnTo>
                  <a:pt x="12068" y="14524"/>
                </a:lnTo>
                <a:lnTo>
                  <a:pt x="12068" y="14547"/>
                </a:lnTo>
                <a:lnTo>
                  <a:pt x="12114" y="14604"/>
                </a:lnTo>
                <a:lnTo>
                  <a:pt x="12114" y="14627"/>
                </a:lnTo>
                <a:lnTo>
                  <a:pt x="12129" y="14639"/>
                </a:lnTo>
                <a:lnTo>
                  <a:pt x="12137" y="14662"/>
                </a:lnTo>
                <a:lnTo>
                  <a:pt x="12160" y="14685"/>
                </a:lnTo>
                <a:lnTo>
                  <a:pt x="12175" y="14720"/>
                </a:lnTo>
                <a:lnTo>
                  <a:pt x="12183" y="14720"/>
                </a:lnTo>
                <a:lnTo>
                  <a:pt x="12175" y="14744"/>
                </a:lnTo>
                <a:lnTo>
                  <a:pt x="12213" y="14837"/>
                </a:lnTo>
                <a:lnTo>
                  <a:pt x="12221" y="14860"/>
                </a:lnTo>
                <a:lnTo>
                  <a:pt x="12228" y="14870"/>
                </a:lnTo>
                <a:lnTo>
                  <a:pt x="12244" y="14905"/>
                </a:lnTo>
                <a:lnTo>
                  <a:pt x="12251" y="14940"/>
                </a:lnTo>
                <a:lnTo>
                  <a:pt x="12244" y="14963"/>
                </a:lnTo>
                <a:lnTo>
                  <a:pt x="12251" y="14975"/>
                </a:lnTo>
                <a:lnTo>
                  <a:pt x="12251" y="15067"/>
                </a:lnTo>
                <a:lnTo>
                  <a:pt x="12267" y="15102"/>
                </a:lnTo>
                <a:lnTo>
                  <a:pt x="12273" y="15125"/>
                </a:lnTo>
                <a:lnTo>
                  <a:pt x="12267" y="15160"/>
                </a:lnTo>
                <a:lnTo>
                  <a:pt x="12273" y="15195"/>
                </a:lnTo>
                <a:lnTo>
                  <a:pt x="12304" y="15218"/>
                </a:lnTo>
                <a:lnTo>
                  <a:pt x="12288" y="15242"/>
                </a:lnTo>
                <a:lnTo>
                  <a:pt x="12288" y="15253"/>
                </a:lnTo>
                <a:lnTo>
                  <a:pt x="12311" y="15275"/>
                </a:lnTo>
                <a:lnTo>
                  <a:pt x="12327" y="15310"/>
                </a:lnTo>
                <a:lnTo>
                  <a:pt x="12342" y="15335"/>
                </a:lnTo>
                <a:lnTo>
                  <a:pt x="12349" y="15368"/>
                </a:lnTo>
                <a:lnTo>
                  <a:pt x="12342" y="15403"/>
                </a:lnTo>
                <a:lnTo>
                  <a:pt x="12357" y="15427"/>
                </a:lnTo>
                <a:lnTo>
                  <a:pt x="12380" y="15438"/>
                </a:lnTo>
                <a:lnTo>
                  <a:pt x="12395" y="15438"/>
                </a:lnTo>
                <a:lnTo>
                  <a:pt x="12410" y="15473"/>
                </a:lnTo>
                <a:lnTo>
                  <a:pt x="12433" y="15508"/>
                </a:lnTo>
                <a:lnTo>
                  <a:pt x="12456" y="15520"/>
                </a:lnTo>
                <a:lnTo>
                  <a:pt x="12464" y="15520"/>
                </a:lnTo>
                <a:lnTo>
                  <a:pt x="12487" y="15555"/>
                </a:lnTo>
                <a:lnTo>
                  <a:pt x="12509" y="15565"/>
                </a:lnTo>
                <a:lnTo>
                  <a:pt x="12524" y="15578"/>
                </a:lnTo>
                <a:lnTo>
                  <a:pt x="12547" y="15600"/>
                </a:lnTo>
                <a:lnTo>
                  <a:pt x="12570" y="15635"/>
                </a:lnTo>
                <a:lnTo>
                  <a:pt x="12585" y="15635"/>
                </a:lnTo>
                <a:lnTo>
                  <a:pt x="12593" y="15623"/>
                </a:lnTo>
                <a:lnTo>
                  <a:pt x="12615" y="15623"/>
                </a:lnTo>
                <a:lnTo>
                  <a:pt x="12615" y="15578"/>
                </a:lnTo>
                <a:lnTo>
                  <a:pt x="12631" y="15623"/>
                </a:lnTo>
                <a:lnTo>
                  <a:pt x="12654" y="15635"/>
                </a:lnTo>
                <a:lnTo>
                  <a:pt x="12646" y="15600"/>
                </a:lnTo>
                <a:lnTo>
                  <a:pt x="12646" y="15565"/>
                </a:lnTo>
                <a:lnTo>
                  <a:pt x="12638" y="15530"/>
                </a:lnTo>
                <a:lnTo>
                  <a:pt x="12615" y="15508"/>
                </a:lnTo>
                <a:lnTo>
                  <a:pt x="12608" y="15473"/>
                </a:lnTo>
                <a:lnTo>
                  <a:pt x="12608" y="15462"/>
                </a:lnTo>
                <a:lnTo>
                  <a:pt x="12600" y="15438"/>
                </a:lnTo>
                <a:lnTo>
                  <a:pt x="12585" y="15427"/>
                </a:lnTo>
                <a:lnTo>
                  <a:pt x="12577" y="15427"/>
                </a:lnTo>
                <a:lnTo>
                  <a:pt x="12570" y="15392"/>
                </a:lnTo>
                <a:lnTo>
                  <a:pt x="12570" y="15300"/>
                </a:lnTo>
                <a:lnTo>
                  <a:pt x="12554" y="15275"/>
                </a:lnTo>
                <a:lnTo>
                  <a:pt x="12554" y="15253"/>
                </a:lnTo>
                <a:lnTo>
                  <a:pt x="12570" y="15218"/>
                </a:lnTo>
                <a:lnTo>
                  <a:pt x="12570" y="15102"/>
                </a:lnTo>
                <a:lnTo>
                  <a:pt x="12547" y="15057"/>
                </a:lnTo>
                <a:lnTo>
                  <a:pt x="12532" y="15010"/>
                </a:lnTo>
                <a:lnTo>
                  <a:pt x="12509" y="14963"/>
                </a:lnTo>
                <a:lnTo>
                  <a:pt x="12487" y="14952"/>
                </a:lnTo>
                <a:lnTo>
                  <a:pt x="12472" y="14929"/>
                </a:lnTo>
                <a:lnTo>
                  <a:pt x="12456" y="14882"/>
                </a:lnTo>
                <a:lnTo>
                  <a:pt x="12441" y="14860"/>
                </a:lnTo>
                <a:lnTo>
                  <a:pt x="12418" y="14860"/>
                </a:lnTo>
                <a:lnTo>
                  <a:pt x="12388" y="14812"/>
                </a:lnTo>
                <a:lnTo>
                  <a:pt x="12372" y="14767"/>
                </a:lnTo>
                <a:lnTo>
                  <a:pt x="12349" y="14755"/>
                </a:lnTo>
                <a:lnTo>
                  <a:pt x="12319" y="14755"/>
                </a:lnTo>
                <a:lnTo>
                  <a:pt x="12304" y="14744"/>
                </a:lnTo>
                <a:lnTo>
                  <a:pt x="12273" y="14732"/>
                </a:lnTo>
                <a:lnTo>
                  <a:pt x="12259" y="14720"/>
                </a:lnTo>
                <a:lnTo>
                  <a:pt x="12251" y="14685"/>
                </a:lnTo>
                <a:lnTo>
                  <a:pt x="12221" y="14662"/>
                </a:lnTo>
                <a:lnTo>
                  <a:pt x="12221" y="14617"/>
                </a:lnTo>
                <a:lnTo>
                  <a:pt x="12228" y="14650"/>
                </a:lnTo>
                <a:lnTo>
                  <a:pt x="12251" y="14674"/>
                </a:lnTo>
                <a:lnTo>
                  <a:pt x="12251" y="14617"/>
                </a:lnTo>
                <a:lnTo>
                  <a:pt x="12244" y="14604"/>
                </a:lnTo>
                <a:lnTo>
                  <a:pt x="12228" y="14547"/>
                </a:lnTo>
                <a:lnTo>
                  <a:pt x="12228" y="14524"/>
                </a:lnTo>
                <a:lnTo>
                  <a:pt x="12221" y="14500"/>
                </a:lnTo>
                <a:lnTo>
                  <a:pt x="12221" y="14512"/>
                </a:lnTo>
                <a:lnTo>
                  <a:pt x="12221" y="14524"/>
                </a:lnTo>
                <a:lnTo>
                  <a:pt x="12206" y="14500"/>
                </a:lnTo>
                <a:lnTo>
                  <a:pt x="12206" y="14477"/>
                </a:lnTo>
                <a:lnTo>
                  <a:pt x="12198" y="14442"/>
                </a:lnTo>
                <a:lnTo>
                  <a:pt x="12198" y="14407"/>
                </a:lnTo>
                <a:lnTo>
                  <a:pt x="12183" y="14372"/>
                </a:lnTo>
                <a:lnTo>
                  <a:pt x="12160" y="14372"/>
                </a:lnTo>
                <a:lnTo>
                  <a:pt x="12144" y="14384"/>
                </a:lnTo>
                <a:lnTo>
                  <a:pt x="12137" y="14362"/>
                </a:lnTo>
                <a:lnTo>
                  <a:pt x="12129" y="14349"/>
                </a:lnTo>
                <a:lnTo>
                  <a:pt x="12129" y="14327"/>
                </a:lnTo>
                <a:lnTo>
                  <a:pt x="12122" y="14304"/>
                </a:lnTo>
                <a:lnTo>
                  <a:pt x="12122" y="14234"/>
                </a:lnTo>
                <a:lnTo>
                  <a:pt x="12129" y="14211"/>
                </a:lnTo>
                <a:lnTo>
                  <a:pt x="12129" y="14164"/>
                </a:lnTo>
                <a:lnTo>
                  <a:pt x="12144" y="14141"/>
                </a:lnTo>
                <a:lnTo>
                  <a:pt x="12152" y="14106"/>
                </a:lnTo>
                <a:lnTo>
                  <a:pt x="12152" y="14084"/>
                </a:lnTo>
                <a:lnTo>
                  <a:pt x="12160" y="14049"/>
                </a:lnTo>
                <a:lnTo>
                  <a:pt x="12160" y="14037"/>
                </a:lnTo>
                <a:lnTo>
                  <a:pt x="12175" y="14014"/>
                </a:lnTo>
                <a:lnTo>
                  <a:pt x="12190" y="13979"/>
                </a:lnTo>
                <a:lnTo>
                  <a:pt x="12190" y="13944"/>
                </a:lnTo>
                <a:lnTo>
                  <a:pt x="12206" y="13921"/>
                </a:lnTo>
                <a:lnTo>
                  <a:pt x="12206" y="13829"/>
                </a:lnTo>
                <a:lnTo>
                  <a:pt x="12213" y="13771"/>
                </a:lnTo>
                <a:lnTo>
                  <a:pt x="12206" y="13747"/>
                </a:lnTo>
                <a:lnTo>
                  <a:pt x="12206" y="13736"/>
                </a:lnTo>
                <a:lnTo>
                  <a:pt x="12213" y="13713"/>
                </a:lnTo>
                <a:lnTo>
                  <a:pt x="12228" y="13689"/>
                </a:lnTo>
                <a:lnTo>
                  <a:pt x="12259" y="13713"/>
                </a:lnTo>
                <a:lnTo>
                  <a:pt x="12267" y="13678"/>
                </a:lnTo>
                <a:lnTo>
                  <a:pt x="12288" y="13713"/>
                </a:lnTo>
                <a:lnTo>
                  <a:pt x="12311" y="13713"/>
                </a:lnTo>
                <a:lnTo>
                  <a:pt x="12304" y="13724"/>
                </a:lnTo>
                <a:lnTo>
                  <a:pt x="12304" y="13816"/>
                </a:lnTo>
                <a:lnTo>
                  <a:pt x="12311" y="13839"/>
                </a:lnTo>
                <a:lnTo>
                  <a:pt x="12349" y="13839"/>
                </a:lnTo>
                <a:lnTo>
                  <a:pt x="12395" y="13829"/>
                </a:lnTo>
                <a:lnTo>
                  <a:pt x="12418" y="13864"/>
                </a:lnTo>
                <a:lnTo>
                  <a:pt x="12441" y="13886"/>
                </a:lnTo>
                <a:lnTo>
                  <a:pt x="12449" y="13874"/>
                </a:lnTo>
                <a:lnTo>
                  <a:pt x="12456" y="13921"/>
                </a:lnTo>
                <a:lnTo>
                  <a:pt x="12472" y="13909"/>
                </a:lnTo>
                <a:lnTo>
                  <a:pt x="12487" y="13934"/>
                </a:lnTo>
                <a:lnTo>
                  <a:pt x="12487" y="13944"/>
                </a:lnTo>
                <a:lnTo>
                  <a:pt x="12509" y="13967"/>
                </a:lnTo>
                <a:lnTo>
                  <a:pt x="12516" y="13991"/>
                </a:lnTo>
                <a:lnTo>
                  <a:pt x="12524" y="13991"/>
                </a:lnTo>
                <a:lnTo>
                  <a:pt x="12516" y="14014"/>
                </a:lnTo>
                <a:lnTo>
                  <a:pt x="12524" y="14014"/>
                </a:lnTo>
                <a:lnTo>
                  <a:pt x="12532" y="14026"/>
                </a:lnTo>
                <a:lnTo>
                  <a:pt x="12532" y="14129"/>
                </a:lnTo>
                <a:lnTo>
                  <a:pt x="12554" y="14129"/>
                </a:lnTo>
                <a:lnTo>
                  <a:pt x="12554" y="14119"/>
                </a:lnTo>
                <a:lnTo>
                  <a:pt x="12570" y="14084"/>
                </a:lnTo>
                <a:lnTo>
                  <a:pt x="12577" y="14072"/>
                </a:lnTo>
                <a:lnTo>
                  <a:pt x="12593" y="14106"/>
                </a:lnTo>
                <a:lnTo>
                  <a:pt x="12593" y="14119"/>
                </a:lnTo>
                <a:lnTo>
                  <a:pt x="12585" y="14141"/>
                </a:lnTo>
                <a:lnTo>
                  <a:pt x="12593" y="14141"/>
                </a:lnTo>
                <a:lnTo>
                  <a:pt x="12577" y="14152"/>
                </a:lnTo>
                <a:lnTo>
                  <a:pt x="12577" y="14164"/>
                </a:lnTo>
                <a:lnTo>
                  <a:pt x="12593" y="14176"/>
                </a:lnTo>
                <a:lnTo>
                  <a:pt x="12608" y="14164"/>
                </a:lnTo>
                <a:lnTo>
                  <a:pt x="12654" y="14187"/>
                </a:lnTo>
                <a:lnTo>
                  <a:pt x="12661" y="14176"/>
                </a:lnTo>
                <a:lnTo>
                  <a:pt x="12669" y="14211"/>
                </a:lnTo>
                <a:lnTo>
                  <a:pt x="12684" y="14234"/>
                </a:lnTo>
                <a:lnTo>
                  <a:pt x="12707" y="14234"/>
                </a:lnTo>
                <a:lnTo>
                  <a:pt x="12729" y="14257"/>
                </a:lnTo>
                <a:lnTo>
                  <a:pt x="12737" y="14279"/>
                </a:lnTo>
                <a:lnTo>
                  <a:pt x="12715" y="14279"/>
                </a:lnTo>
                <a:lnTo>
                  <a:pt x="12715" y="14327"/>
                </a:lnTo>
                <a:lnTo>
                  <a:pt x="12707" y="14339"/>
                </a:lnTo>
                <a:lnTo>
                  <a:pt x="12707" y="14454"/>
                </a:lnTo>
                <a:lnTo>
                  <a:pt x="12721" y="14454"/>
                </a:lnTo>
                <a:lnTo>
                  <a:pt x="12721" y="14465"/>
                </a:lnTo>
                <a:lnTo>
                  <a:pt x="12707" y="14477"/>
                </a:lnTo>
                <a:lnTo>
                  <a:pt x="12721" y="14500"/>
                </a:lnTo>
                <a:lnTo>
                  <a:pt x="12737" y="14465"/>
                </a:lnTo>
                <a:lnTo>
                  <a:pt x="12744" y="14465"/>
                </a:lnTo>
                <a:lnTo>
                  <a:pt x="12759" y="14454"/>
                </a:lnTo>
                <a:lnTo>
                  <a:pt x="12767" y="14431"/>
                </a:lnTo>
                <a:lnTo>
                  <a:pt x="12767" y="14419"/>
                </a:lnTo>
                <a:lnTo>
                  <a:pt x="12790" y="14407"/>
                </a:lnTo>
                <a:lnTo>
                  <a:pt x="12836" y="14372"/>
                </a:lnTo>
                <a:lnTo>
                  <a:pt x="12843" y="14362"/>
                </a:lnTo>
                <a:lnTo>
                  <a:pt x="12843" y="14327"/>
                </a:lnTo>
                <a:lnTo>
                  <a:pt x="12836" y="14304"/>
                </a:lnTo>
                <a:lnTo>
                  <a:pt x="12813" y="14269"/>
                </a:lnTo>
                <a:lnTo>
                  <a:pt x="12828" y="14279"/>
                </a:lnTo>
                <a:lnTo>
                  <a:pt x="12843" y="14314"/>
                </a:lnTo>
                <a:lnTo>
                  <a:pt x="12866" y="14339"/>
                </a:lnTo>
                <a:lnTo>
                  <a:pt x="12889" y="14327"/>
                </a:lnTo>
                <a:lnTo>
                  <a:pt x="12889" y="14304"/>
                </a:lnTo>
                <a:lnTo>
                  <a:pt x="12866" y="14257"/>
                </a:lnTo>
                <a:lnTo>
                  <a:pt x="12889" y="14279"/>
                </a:lnTo>
                <a:lnTo>
                  <a:pt x="12889" y="14257"/>
                </a:lnTo>
                <a:lnTo>
                  <a:pt x="12897" y="14257"/>
                </a:lnTo>
                <a:lnTo>
                  <a:pt x="12904" y="14245"/>
                </a:lnTo>
                <a:lnTo>
                  <a:pt x="12889" y="14222"/>
                </a:lnTo>
                <a:lnTo>
                  <a:pt x="12897" y="14222"/>
                </a:lnTo>
                <a:lnTo>
                  <a:pt x="12897" y="14176"/>
                </a:lnTo>
                <a:lnTo>
                  <a:pt x="12912" y="14152"/>
                </a:lnTo>
                <a:lnTo>
                  <a:pt x="12927" y="14152"/>
                </a:lnTo>
                <a:lnTo>
                  <a:pt x="12935" y="14176"/>
                </a:lnTo>
                <a:lnTo>
                  <a:pt x="12964" y="14187"/>
                </a:lnTo>
                <a:lnTo>
                  <a:pt x="12987" y="14176"/>
                </a:lnTo>
                <a:lnTo>
                  <a:pt x="13018" y="14152"/>
                </a:lnTo>
                <a:lnTo>
                  <a:pt x="13033" y="14152"/>
                </a:lnTo>
                <a:lnTo>
                  <a:pt x="13056" y="14119"/>
                </a:lnTo>
                <a:lnTo>
                  <a:pt x="13071" y="14106"/>
                </a:lnTo>
                <a:lnTo>
                  <a:pt x="13094" y="14072"/>
                </a:lnTo>
                <a:lnTo>
                  <a:pt x="13125" y="14049"/>
                </a:lnTo>
                <a:lnTo>
                  <a:pt x="13147" y="14026"/>
                </a:lnTo>
                <a:lnTo>
                  <a:pt x="13147" y="14014"/>
                </a:lnTo>
                <a:lnTo>
                  <a:pt x="13163" y="13979"/>
                </a:lnTo>
                <a:lnTo>
                  <a:pt x="13169" y="13979"/>
                </a:lnTo>
                <a:lnTo>
                  <a:pt x="13155" y="13967"/>
                </a:lnTo>
                <a:lnTo>
                  <a:pt x="13163" y="13944"/>
                </a:lnTo>
                <a:lnTo>
                  <a:pt x="13163" y="13934"/>
                </a:lnTo>
                <a:lnTo>
                  <a:pt x="13169" y="13909"/>
                </a:lnTo>
                <a:lnTo>
                  <a:pt x="13163" y="13909"/>
                </a:lnTo>
                <a:lnTo>
                  <a:pt x="13163" y="13864"/>
                </a:lnTo>
                <a:lnTo>
                  <a:pt x="13169" y="13864"/>
                </a:lnTo>
                <a:lnTo>
                  <a:pt x="13169" y="13839"/>
                </a:lnTo>
                <a:lnTo>
                  <a:pt x="13185" y="13839"/>
                </a:lnTo>
                <a:lnTo>
                  <a:pt x="13185" y="13794"/>
                </a:lnTo>
                <a:lnTo>
                  <a:pt x="13177" y="13771"/>
                </a:lnTo>
                <a:lnTo>
                  <a:pt x="13177" y="13736"/>
                </a:lnTo>
                <a:lnTo>
                  <a:pt x="13169" y="13713"/>
                </a:lnTo>
                <a:lnTo>
                  <a:pt x="13169" y="13596"/>
                </a:lnTo>
                <a:lnTo>
                  <a:pt x="13163" y="13574"/>
                </a:lnTo>
                <a:lnTo>
                  <a:pt x="13155" y="13539"/>
                </a:lnTo>
                <a:lnTo>
                  <a:pt x="13155" y="13516"/>
                </a:lnTo>
                <a:lnTo>
                  <a:pt x="13147" y="13481"/>
                </a:lnTo>
                <a:lnTo>
                  <a:pt x="13132" y="13458"/>
                </a:lnTo>
                <a:lnTo>
                  <a:pt x="13125" y="13434"/>
                </a:lnTo>
                <a:lnTo>
                  <a:pt x="13125" y="13411"/>
                </a:lnTo>
                <a:lnTo>
                  <a:pt x="13117" y="13411"/>
                </a:lnTo>
                <a:lnTo>
                  <a:pt x="13117" y="13388"/>
                </a:lnTo>
                <a:lnTo>
                  <a:pt x="13102" y="13376"/>
                </a:lnTo>
                <a:lnTo>
                  <a:pt x="13094" y="13353"/>
                </a:lnTo>
                <a:lnTo>
                  <a:pt x="13086" y="13319"/>
                </a:lnTo>
                <a:lnTo>
                  <a:pt x="13071" y="13319"/>
                </a:lnTo>
                <a:lnTo>
                  <a:pt x="13064" y="13284"/>
                </a:lnTo>
                <a:lnTo>
                  <a:pt x="13056" y="13261"/>
                </a:lnTo>
                <a:lnTo>
                  <a:pt x="13048" y="13261"/>
                </a:lnTo>
                <a:lnTo>
                  <a:pt x="13025" y="13249"/>
                </a:lnTo>
                <a:lnTo>
                  <a:pt x="13018" y="13215"/>
                </a:lnTo>
                <a:lnTo>
                  <a:pt x="12995" y="13215"/>
                </a:lnTo>
                <a:lnTo>
                  <a:pt x="12980" y="13180"/>
                </a:lnTo>
                <a:lnTo>
                  <a:pt x="12964" y="13156"/>
                </a:lnTo>
                <a:lnTo>
                  <a:pt x="12943" y="13156"/>
                </a:lnTo>
                <a:lnTo>
                  <a:pt x="12943" y="13121"/>
                </a:lnTo>
                <a:lnTo>
                  <a:pt x="12897" y="13053"/>
                </a:lnTo>
                <a:lnTo>
                  <a:pt x="12889" y="13028"/>
                </a:lnTo>
                <a:lnTo>
                  <a:pt x="12874" y="13018"/>
                </a:lnTo>
                <a:lnTo>
                  <a:pt x="12874" y="12983"/>
                </a:lnTo>
                <a:lnTo>
                  <a:pt x="12889" y="12971"/>
                </a:lnTo>
                <a:lnTo>
                  <a:pt x="12843" y="12936"/>
                </a:lnTo>
                <a:lnTo>
                  <a:pt x="12813" y="12890"/>
                </a:lnTo>
                <a:lnTo>
                  <a:pt x="12805" y="12856"/>
                </a:lnTo>
                <a:lnTo>
                  <a:pt x="12798" y="12856"/>
                </a:lnTo>
                <a:lnTo>
                  <a:pt x="12790" y="12798"/>
                </a:lnTo>
                <a:lnTo>
                  <a:pt x="12805" y="12763"/>
                </a:lnTo>
                <a:lnTo>
                  <a:pt x="12805" y="12693"/>
                </a:lnTo>
                <a:lnTo>
                  <a:pt x="12813" y="12683"/>
                </a:lnTo>
                <a:lnTo>
                  <a:pt x="12828" y="12648"/>
                </a:lnTo>
                <a:lnTo>
                  <a:pt x="12851" y="12648"/>
                </a:lnTo>
                <a:lnTo>
                  <a:pt x="12889" y="12590"/>
                </a:lnTo>
                <a:lnTo>
                  <a:pt x="12874" y="12590"/>
                </a:lnTo>
                <a:lnTo>
                  <a:pt x="12897" y="12555"/>
                </a:lnTo>
                <a:lnTo>
                  <a:pt x="12897" y="12531"/>
                </a:lnTo>
                <a:lnTo>
                  <a:pt x="12904" y="12531"/>
                </a:lnTo>
                <a:lnTo>
                  <a:pt x="12904" y="12497"/>
                </a:lnTo>
                <a:lnTo>
                  <a:pt x="12912" y="12485"/>
                </a:lnTo>
                <a:lnTo>
                  <a:pt x="12904" y="12473"/>
                </a:lnTo>
                <a:lnTo>
                  <a:pt x="12920" y="12485"/>
                </a:lnTo>
                <a:lnTo>
                  <a:pt x="12935" y="12473"/>
                </a:lnTo>
                <a:lnTo>
                  <a:pt x="12935" y="12485"/>
                </a:lnTo>
                <a:lnTo>
                  <a:pt x="12964" y="12473"/>
                </a:lnTo>
                <a:lnTo>
                  <a:pt x="12972" y="12450"/>
                </a:lnTo>
                <a:lnTo>
                  <a:pt x="12972" y="12438"/>
                </a:lnTo>
                <a:lnTo>
                  <a:pt x="12980" y="12438"/>
                </a:lnTo>
                <a:lnTo>
                  <a:pt x="12987" y="12427"/>
                </a:lnTo>
                <a:lnTo>
                  <a:pt x="13018" y="12405"/>
                </a:lnTo>
                <a:lnTo>
                  <a:pt x="13041" y="12393"/>
                </a:lnTo>
                <a:lnTo>
                  <a:pt x="13041" y="12380"/>
                </a:lnTo>
                <a:lnTo>
                  <a:pt x="13056" y="12380"/>
                </a:lnTo>
                <a:lnTo>
                  <a:pt x="13071" y="12358"/>
                </a:lnTo>
                <a:lnTo>
                  <a:pt x="13094" y="12380"/>
                </a:lnTo>
                <a:lnTo>
                  <a:pt x="13094" y="12345"/>
                </a:lnTo>
                <a:lnTo>
                  <a:pt x="13086" y="12335"/>
                </a:lnTo>
                <a:lnTo>
                  <a:pt x="13102" y="12335"/>
                </a:lnTo>
                <a:lnTo>
                  <a:pt x="13109" y="12358"/>
                </a:lnTo>
                <a:lnTo>
                  <a:pt x="13109" y="12370"/>
                </a:lnTo>
                <a:lnTo>
                  <a:pt x="13132" y="12345"/>
                </a:lnTo>
                <a:lnTo>
                  <a:pt x="13155" y="12370"/>
                </a:lnTo>
                <a:lnTo>
                  <a:pt x="13147" y="12393"/>
                </a:lnTo>
                <a:lnTo>
                  <a:pt x="13185" y="12393"/>
                </a:lnTo>
                <a:lnTo>
                  <a:pt x="13185" y="12358"/>
                </a:lnTo>
                <a:lnTo>
                  <a:pt x="13215" y="12370"/>
                </a:lnTo>
                <a:lnTo>
                  <a:pt x="13223" y="12393"/>
                </a:lnTo>
                <a:lnTo>
                  <a:pt x="13223" y="12370"/>
                </a:lnTo>
                <a:lnTo>
                  <a:pt x="13238" y="12393"/>
                </a:lnTo>
                <a:lnTo>
                  <a:pt x="13238" y="12405"/>
                </a:lnTo>
                <a:lnTo>
                  <a:pt x="13223" y="12438"/>
                </a:lnTo>
                <a:lnTo>
                  <a:pt x="13215" y="12462"/>
                </a:lnTo>
                <a:lnTo>
                  <a:pt x="13215" y="12473"/>
                </a:lnTo>
                <a:lnTo>
                  <a:pt x="13230" y="12543"/>
                </a:lnTo>
                <a:lnTo>
                  <a:pt x="13246" y="12565"/>
                </a:lnTo>
                <a:lnTo>
                  <a:pt x="13246" y="12590"/>
                </a:lnTo>
                <a:lnTo>
                  <a:pt x="13276" y="12590"/>
                </a:lnTo>
                <a:lnTo>
                  <a:pt x="13291" y="12578"/>
                </a:lnTo>
                <a:lnTo>
                  <a:pt x="13299" y="12555"/>
                </a:lnTo>
                <a:lnTo>
                  <a:pt x="13284" y="12520"/>
                </a:lnTo>
                <a:lnTo>
                  <a:pt x="13291" y="12520"/>
                </a:lnTo>
                <a:lnTo>
                  <a:pt x="13291" y="12497"/>
                </a:lnTo>
                <a:lnTo>
                  <a:pt x="13261" y="12497"/>
                </a:lnTo>
                <a:lnTo>
                  <a:pt x="13261" y="12462"/>
                </a:lnTo>
                <a:lnTo>
                  <a:pt x="13291" y="12438"/>
                </a:lnTo>
                <a:lnTo>
                  <a:pt x="13307" y="12438"/>
                </a:lnTo>
                <a:lnTo>
                  <a:pt x="13314" y="12405"/>
                </a:lnTo>
                <a:lnTo>
                  <a:pt x="13345" y="12405"/>
                </a:lnTo>
                <a:lnTo>
                  <a:pt x="13368" y="12393"/>
                </a:lnTo>
                <a:lnTo>
                  <a:pt x="13375" y="12393"/>
                </a:lnTo>
                <a:lnTo>
                  <a:pt x="13391" y="12380"/>
                </a:lnTo>
                <a:lnTo>
                  <a:pt x="13412" y="12380"/>
                </a:lnTo>
                <a:lnTo>
                  <a:pt x="13428" y="12358"/>
                </a:lnTo>
                <a:lnTo>
                  <a:pt x="13443" y="12358"/>
                </a:lnTo>
                <a:lnTo>
                  <a:pt x="13443" y="12335"/>
                </a:lnTo>
                <a:lnTo>
                  <a:pt x="13451" y="12335"/>
                </a:lnTo>
                <a:lnTo>
                  <a:pt x="13474" y="12358"/>
                </a:lnTo>
                <a:lnTo>
                  <a:pt x="13489" y="12358"/>
                </a:lnTo>
                <a:lnTo>
                  <a:pt x="13496" y="12335"/>
                </a:lnTo>
                <a:lnTo>
                  <a:pt x="13512" y="12345"/>
                </a:lnTo>
                <a:lnTo>
                  <a:pt x="13542" y="12323"/>
                </a:lnTo>
                <a:lnTo>
                  <a:pt x="13557" y="12323"/>
                </a:lnTo>
                <a:lnTo>
                  <a:pt x="13557" y="12288"/>
                </a:lnTo>
                <a:lnTo>
                  <a:pt x="13565" y="12265"/>
                </a:lnTo>
                <a:lnTo>
                  <a:pt x="13588" y="12277"/>
                </a:lnTo>
                <a:lnTo>
                  <a:pt x="13580" y="12253"/>
                </a:lnTo>
                <a:lnTo>
                  <a:pt x="13573" y="12207"/>
                </a:lnTo>
                <a:lnTo>
                  <a:pt x="13580" y="12242"/>
                </a:lnTo>
                <a:lnTo>
                  <a:pt x="13603" y="12265"/>
                </a:lnTo>
                <a:lnTo>
                  <a:pt x="13603" y="12277"/>
                </a:lnTo>
                <a:lnTo>
                  <a:pt x="13617" y="12277"/>
                </a:lnTo>
                <a:lnTo>
                  <a:pt x="13617" y="12207"/>
                </a:lnTo>
                <a:lnTo>
                  <a:pt x="13603" y="12185"/>
                </a:lnTo>
                <a:lnTo>
                  <a:pt x="13611" y="12172"/>
                </a:lnTo>
                <a:lnTo>
                  <a:pt x="13588" y="12160"/>
                </a:lnTo>
                <a:lnTo>
                  <a:pt x="13603" y="12150"/>
                </a:lnTo>
                <a:lnTo>
                  <a:pt x="13603" y="12125"/>
                </a:lnTo>
                <a:lnTo>
                  <a:pt x="13611" y="12137"/>
                </a:lnTo>
                <a:lnTo>
                  <a:pt x="13625" y="12137"/>
                </a:lnTo>
                <a:lnTo>
                  <a:pt x="13625" y="12185"/>
                </a:lnTo>
                <a:lnTo>
                  <a:pt x="13633" y="12185"/>
                </a:lnTo>
                <a:lnTo>
                  <a:pt x="13648" y="12230"/>
                </a:lnTo>
                <a:lnTo>
                  <a:pt x="13671" y="12230"/>
                </a:lnTo>
                <a:lnTo>
                  <a:pt x="13679" y="12253"/>
                </a:lnTo>
                <a:lnTo>
                  <a:pt x="13686" y="12253"/>
                </a:lnTo>
                <a:lnTo>
                  <a:pt x="13694" y="12265"/>
                </a:lnTo>
                <a:lnTo>
                  <a:pt x="13694" y="12230"/>
                </a:lnTo>
                <a:lnTo>
                  <a:pt x="13686" y="12207"/>
                </a:lnTo>
                <a:lnTo>
                  <a:pt x="13709" y="12207"/>
                </a:lnTo>
                <a:lnTo>
                  <a:pt x="13709" y="12230"/>
                </a:lnTo>
                <a:lnTo>
                  <a:pt x="13717" y="12195"/>
                </a:lnTo>
                <a:lnTo>
                  <a:pt x="13709" y="12195"/>
                </a:lnTo>
                <a:lnTo>
                  <a:pt x="13740" y="12172"/>
                </a:lnTo>
                <a:lnTo>
                  <a:pt x="13740" y="12207"/>
                </a:lnTo>
                <a:lnTo>
                  <a:pt x="13762" y="12195"/>
                </a:lnTo>
                <a:lnTo>
                  <a:pt x="13785" y="12172"/>
                </a:lnTo>
                <a:lnTo>
                  <a:pt x="13801" y="12172"/>
                </a:lnTo>
                <a:lnTo>
                  <a:pt x="13808" y="12185"/>
                </a:lnTo>
                <a:lnTo>
                  <a:pt x="13823" y="12195"/>
                </a:lnTo>
                <a:lnTo>
                  <a:pt x="13831" y="12160"/>
                </a:lnTo>
                <a:lnTo>
                  <a:pt x="13845" y="12172"/>
                </a:lnTo>
                <a:lnTo>
                  <a:pt x="13868" y="12160"/>
                </a:lnTo>
                <a:lnTo>
                  <a:pt x="13876" y="12160"/>
                </a:lnTo>
                <a:lnTo>
                  <a:pt x="13883" y="12160"/>
                </a:lnTo>
                <a:lnTo>
                  <a:pt x="13906" y="12150"/>
                </a:lnTo>
                <a:lnTo>
                  <a:pt x="13929" y="12150"/>
                </a:lnTo>
                <a:lnTo>
                  <a:pt x="13929" y="12102"/>
                </a:lnTo>
                <a:lnTo>
                  <a:pt x="13937" y="12102"/>
                </a:lnTo>
                <a:lnTo>
                  <a:pt x="13937" y="12080"/>
                </a:lnTo>
                <a:lnTo>
                  <a:pt x="13952" y="12068"/>
                </a:lnTo>
                <a:lnTo>
                  <a:pt x="13960" y="12068"/>
                </a:lnTo>
                <a:lnTo>
                  <a:pt x="13960" y="12033"/>
                </a:lnTo>
                <a:lnTo>
                  <a:pt x="13990" y="12045"/>
                </a:lnTo>
                <a:lnTo>
                  <a:pt x="14013" y="11998"/>
                </a:lnTo>
                <a:lnTo>
                  <a:pt x="14036" y="11987"/>
                </a:lnTo>
                <a:lnTo>
                  <a:pt x="14044" y="11964"/>
                </a:lnTo>
                <a:lnTo>
                  <a:pt x="14067" y="11964"/>
                </a:lnTo>
                <a:lnTo>
                  <a:pt x="14081" y="11940"/>
                </a:lnTo>
                <a:lnTo>
                  <a:pt x="14081" y="11895"/>
                </a:lnTo>
                <a:lnTo>
                  <a:pt x="14073" y="11895"/>
                </a:lnTo>
                <a:lnTo>
                  <a:pt x="14088" y="11882"/>
                </a:lnTo>
                <a:lnTo>
                  <a:pt x="14096" y="11872"/>
                </a:lnTo>
                <a:lnTo>
                  <a:pt x="14149" y="11872"/>
                </a:lnTo>
                <a:lnTo>
                  <a:pt x="14142" y="11847"/>
                </a:lnTo>
                <a:lnTo>
                  <a:pt x="14157" y="11812"/>
                </a:lnTo>
                <a:lnTo>
                  <a:pt x="14188" y="11802"/>
                </a:lnTo>
                <a:lnTo>
                  <a:pt x="14172" y="11779"/>
                </a:lnTo>
                <a:lnTo>
                  <a:pt x="14211" y="11779"/>
                </a:lnTo>
                <a:lnTo>
                  <a:pt x="14203" y="11744"/>
                </a:lnTo>
                <a:lnTo>
                  <a:pt x="14203" y="11732"/>
                </a:lnTo>
                <a:lnTo>
                  <a:pt x="14226" y="11709"/>
                </a:lnTo>
                <a:lnTo>
                  <a:pt x="14226" y="11744"/>
                </a:lnTo>
                <a:lnTo>
                  <a:pt x="14249" y="11709"/>
                </a:lnTo>
                <a:lnTo>
                  <a:pt x="14226" y="11697"/>
                </a:lnTo>
                <a:lnTo>
                  <a:pt x="14233" y="11687"/>
                </a:lnTo>
                <a:lnTo>
                  <a:pt x="14249" y="11652"/>
                </a:lnTo>
                <a:lnTo>
                  <a:pt x="14226" y="11640"/>
                </a:lnTo>
                <a:lnTo>
                  <a:pt x="14218" y="11652"/>
                </a:lnTo>
                <a:lnTo>
                  <a:pt x="14211" y="11640"/>
                </a:lnTo>
                <a:lnTo>
                  <a:pt x="14195" y="11605"/>
                </a:lnTo>
                <a:lnTo>
                  <a:pt x="14226" y="11640"/>
                </a:lnTo>
                <a:lnTo>
                  <a:pt x="14233" y="11605"/>
                </a:lnTo>
                <a:lnTo>
                  <a:pt x="14279" y="11570"/>
                </a:lnTo>
                <a:lnTo>
                  <a:pt x="14264" y="11570"/>
                </a:lnTo>
                <a:lnTo>
                  <a:pt x="14264" y="11547"/>
                </a:lnTo>
                <a:lnTo>
                  <a:pt x="14249" y="11535"/>
                </a:lnTo>
                <a:lnTo>
                  <a:pt x="14233" y="11500"/>
                </a:lnTo>
                <a:lnTo>
                  <a:pt x="14287" y="11500"/>
                </a:lnTo>
                <a:lnTo>
                  <a:pt x="14287" y="11512"/>
                </a:lnTo>
                <a:lnTo>
                  <a:pt x="14272" y="11547"/>
                </a:lnTo>
                <a:lnTo>
                  <a:pt x="14287" y="11535"/>
                </a:lnTo>
                <a:lnTo>
                  <a:pt x="14293" y="11500"/>
                </a:lnTo>
                <a:lnTo>
                  <a:pt x="14316" y="11454"/>
                </a:lnTo>
                <a:lnTo>
                  <a:pt x="14332" y="11442"/>
                </a:lnTo>
                <a:lnTo>
                  <a:pt x="14339" y="11397"/>
                </a:lnTo>
                <a:lnTo>
                  <a:pt x="14347" y="11362"/>
                </a:lnTo>
                <a:lnTo>
                  <a:pt x="14354" y="11362"/>
                </a:lnTo>
                <a:lnTo>
                  <a:pt x="14362" y="11339"/>
                </a:lnTo>
                <a:lnTo>
                  <a:pt x="14354" y="11292"/>
                </a:lnTo>
                <a:lnTo>
                  <a:pt x="14347" y="11281"/>
                </a:lnTo>
                <a:lnTo>
                  <a:pt x="14362" y="11292"/>
                </a:lnTo>
                <a:lnTo>
                  <a:pt x="14385" y="11292"/>
                </a:lnTo>
                <a:lnTo>
                  <a:pt x="14400" y="11269"/>
                </a:lnTo>
                <a:lnTo>
                  <a:pt x="14400" y="11246"/>
                </a:lnTo>
                <a:lnTo>
                  <a:pt x="14408" y="11234"/>
                </a:lnTo>
                <a:lnTo>
                  <a:pt x="14416" y="11257"/>
                </a:lnTo>
                <a:lnTo>
                  <a:pt x="14431" y="11246"/>
                </a:lnTo>
                <a:lnTo>
                  <a:pt x="14446" y="11199"/>
                </a:lnTo>
                <a:lnTo>
                  <a:pt x="14446" y="11177"/>
                </a:lnTo>
                <a:lnTo>
                  <a:pt x="14431" y="11177"/>
                </a:lnTo>
                <a:lnTo>
                  <a:pt x="14461" y="11164"/>
                </a:lnTo>
                <a:lnTo>
                  <a:pt x="14454" y="11107"/>
                </a:lnTo>
                <a:lnTo>
                  <a:pt x="14431" y="11094"/>
                </a:lnTo>
                <a:lnTo>
                  <a:pt x="14454" y="11072"/>
                </a:lnTo>
                <a:lnTo>
                  <a:pt x="14469" y="11084"/>
                </a:lnTo>
                <a:lnTo>
                  <a:pt x="14477" y="11094"/>
                </a:lnTo>
                <a:lnTo>
                  <a:pt x="14484" y="11061"/>
                </a:lnTo>
                <a:lnTo>
                  <a:pt x="14484" y="11037"/>
                </a:lnTo>
                <a:lnTo>
                  <a:pt x="14461" y="11037"/>
                </a:lnTo>
                <a:lnTo>
                  <a:pt x="14446" y="11049"/>
                </a:lnTo>
                <a:lnTo>
                  <a:pt x="14431" y="11049"/>
                </a:lnTo>
                <a:lnTo>
                  <a:pt x="14461" y="11037"/>
                </a:lnTo>
                <a:lnTo>
                  <a:pt x="14477" y="10991"/>
                </a:lnTo>
                <a:lnTo>
                  <a:pt x="14492" y="10979"/>
                </a:lnTo>
                <a:lnTo>
                  <a:pt x="14477" y="10956"/>
                </a:lnTo>
                <a:lnTo>
                  <a:pt x="14461" y="10956"/>
                </a:lnTo>
                <a:lnTo>
                  <a:pt x="14431" y="10909"/>
                </a:lnTo>
                <a:lnTo>
                  <a:pt x="14416" y="10899"/>
                </a:lnTo>
                <a:lnTo>
                  <a:pt x="14400" y="10899"/>
                </a:lnTo>
                <a:lnTo>
                  <a:pt x="14393" y="10909"/>
                </a:lnTo>
                <a:lnTo>
                  <a:pt x="14354" y="10921"/>
                </a:lnTo>
                <a:lnTo>
                  <a:pt x="14347" y="10886"/>
                </a:lnTo>
                <a:lnTo>
                  <a:pt x="14332" y="10899"/>
                </a:lnTo>
                <a:lnTo>
                  <a:pt x="14316" y="10899"/>
                </a:lnTo>
                <a:lnTo>
                  <a:pt x="14324" y="10886"/>
                </a:lnTo>
                <a:lnTo>
                  <a:pt x="14347" y="10874"/>
                </a:lnTo>
                <a:lnTo>
                  <a:pt x="14362" y="10886"/>
                </a:lnTo>
                <a:lnTo>
                  <a:pt x="14377" y="10886"/>
                </a:lnTo>
                <a:lnTo>
                  <a:pt x="14385" y="10864"/>
                </a:lnTo>
                <a:lnTo>
                  <a:pt x="14416" y="10841"/>
                </a:lnTo>
                <a:lnTo>
                  <a:pt x="14446" y="10806"/>
                </a:lnTo>
                <a:lnTo>
                  <a:pt x="14477" y="10794"/>
                </a:lnTo>
                <a:lnTo>
                  <a:pt x="14477" y="10771"/>
                </a:lnTo>
                <a:lnTo>
                  <a:pt x="14469" y="10748"/>
                </a:lnTo>
                <a:lnTo>
                  <a:pt x="14454" y="10714"/>
                </a:lnTo>
                <a:lnTo>
                  <a:pt x="14446" y="10701"/>
                </a:lnTo>
                <a:lnTo>
                  <a:pt x="14423" y="10689"/>
                </a:lnTo>
                <a:lnTo>
                  <a:pt x="14400" y="10656"/>
                </a:lnTo>
                <a:lnTo>
                  <a:pt x="14362" y="10644"/>
                </a:lnTo>
                <a:lnTo>
                  <a:pt x="14354" y="10596"/>
                </a:lnTo>
                <a:lnTo>
                  <a:pt x="14339" y="10596"/>
                </a:lnTo>
                <a:lnTo>
                  <a:pt x="14316" y="10609"/>
                </a:lnTo>
                <a:lnTo>
                  <a:pt x="14301" y="10609"/>
                </a:lnTo>
                <a:lnTo>
                  <a:pt x="14287" y="10609"/>
                </a:lnTo>
                <a:lnTo>
                  <a:pt x="14256" y="10563"/>
                </a:lnTo>
                <a:lnTo>
                  <a:pt x="14249" y="10574"/>
                </a:lnTo>
                <a:lnTo>
                  <a:pt x="14256" y="10551"/>
                </a:lnTo>
                <a:lnTo>
                  <a:pt x="14249" y="10539"/>
                </a:lnTo>
                <a:lnTo>
                  <a:pt x="14264" y="10551"/>
                </a:lnTo>
                <a:lnTo>
                  <a:pt x="14279" y="10574"/>
                </a:lnTo>
                <a:lnTo>
                  <a:pt x="14287" y="10596"/>
                </a:lnTo>
                <a:lnTo>
                  <a:pt x="14301" y="10609"/>
                </a:lnTo>
                <a:lnTo>
                  <a:pt x="14332" y="10586"/>
                </a:lnTo>
                <a:lnTo>
                  <a:pt x="14354" y="10586"/>
                </a:lnTo>
                <a:lnTo>
                  <a:pt x="14377" y="10596"/>
                </a:lnTo>
                <a:lnTo>
                  <a:pt x="14385" y="10621"/>
                </a:lnTo>
                <a:lnTo>
                  <a:pt x="14446" y="10621"/>
                </a:lnTo>
                <a:lnTo>
                  <a:pt x="14461" y="10644"/>
                </a:lnTo>
                <a:lnTo>
                  <a:pt x="14477" y="10656"/>
                </a:lnTo>
                <a:lnTo>
                  <a:pt x="14477" y="10621"/>
                </a:lnTo>
                <a:lnTo>
                  <a:pt x="14461" y="10586"/>
                </a:lnTo>
                <a:lnTo>
                  <a:pt x="14431" y="10574"/>
                </a:lnTo>
                <a:lnTo>
                  <a:pt x="14431" y="10539"/>
                </a:lnTo>
                <a:lnTo>
                  <a:pt x="14408" y="10516"/>
                </a:lnTo>
                <a:lnTo>
                  <a:pt x="14393" y="10493"/>
                </a:lnTo>
                <a:lnTo>
                  <a:pt x="14377" y="10493"/>
                </a:lnTo>
                <a:lnTo>
                  <a:pt x="14377" y="10458"/>
                </a:lnTo>
                <a:lnTo>
                  <a:pt x="14385" y="10423"/>
                </a:lnTo>
                <a:lnTo>
                  <a:pt x="14362" y="10401"/>
                </a:lnTo>
                <a:lnTo>
                  <a:pt x="14354" y="10366"/>
                </a:lnTo>
                <a:lnTo>
                  <a:pt x="14347" y="10343"/>
                </a:lnTo>
                <a:lnTo>
                  <a:pt x="14339" y="10308"/>
                </a:lnTo>
                <a:lnTo>
                  <a:pt x="14324" y="10251"/>
                </a:lnTo>
                <a:lnTo>
                  <a:pt x="14324" y="10226"/>
                </a:lnTo>
                <a:lnTo>
                  <a:pt x="14316" y="10191"/>
                </a:lnTo>
                <a:lnTo>
                  <a:pt x="14287" y="10168"/>
                </a:lnTo>
                <a:lnTo>
                  <a:pt x="14264" y="10168"/>
                </a:lnTo>
                <a:lnTo>
                  <a:pt x="14264" y="10158"/>
                </a:lnTo>
                <a:lnTo>
                  <a:pt x="14249" y="10146"/>
                </a:lnTo>
                <a:lnTo>
                  <a:pt x="14218" y="10111"/>
                </a:lnTo>
                <a:lnTo>
                  <a:pt x="14203" y="10111"/>
                </a:lnTo>
                <a:lnTo>
                  <a:pt x="14203" y="10064"/>
                </a:lnTo>
                <a:lnTo>
                  <a:pt x="14211" y="10053"/>
                </a:lnTo>
                <a:lnTo>
                  <a:pt x="14218" y="10030"/>
                </a:lnTo>
                <a:lnTo>
                  <a:pt x="14233" y="9995"/>
                </a:lnTo>
                <a:lnTo>
                  <a:pt x="14256" y="9960"/>
                </a:lnTo>
                <a:lnTo>
                  <a:pt x="14272" y="9960"/>
                </a:lnTo>
                <a:lnTo>
                  <a:pt x="14287" y="9926"/>
                </a:lnTo>
                <a:lnTo>
                  <a:pt x="14293" y="9903"/>
                </a:lnTo>
                <a:lnTo>
                  <a:pt x="14301" y="9903"/>
                </a:lnTo>
                <a:lnTo>
                  <a:pt x="14301" y="9878"/>
                </a:lnTo>
                <a:lnTo>
                  <a:pt x="14293" y="9868"/>
                </a:lnTo>
                <a:lnTo>
                  <a:pt x="14293" y="9856"/>
                </a:lnTo>
                <a:lnTo>
                  <a:pt x="14324" y="9833"/>
                </a:lnTo>
                <a:lnTo>
                  <a:pt x="14324" y="9868"/>
                </a:lnTo>
                <a:lnTo>
                  <a:pt x="14339" y="9878"/>
                </a:lnTo>
                <a:lnTo>
                  <a:pt x="14354" y="9868"/>
                </a:lnTo>
                <a:lnTo>
                  <a:pt x="14354" y="9821"/>
                </a:lnTo>
                <a:lnTo>
                  <a:pt x="14377" y="9810"/>
                </a:lnTo>
                <a:lnTo>
                  <a:pt x="14377" y="9775"/>
                </a:lnTo>
                <a:lnTo>
                  <a:pt x="14385" y="9786"/>
                </a:lnTo>
                <a:lnTo>
                  <a:pt x="14423" y="9763"/>
                </a:lnTo>
                <a:lnTo>
                  <a:pt x="14446" y="9751"/>
                </a:lnTo>
                <a:lnTo>
                  <a:pt x="14461" y="9728"/>
                </a:lnTo>
                <a:lnTo>
                  <a:pt x="14477" y="9718"/>
                </a:lnTo>
                <a:lnTo>
                  <a:pt x="14492" y="9718"/>
                </a:lnTo>
                <a:lnTo>
                  <a:pt x="14515" y="9705"/>
                </a:lnTo>
                <a:lnTo>
                  <a:pt x="14515" y="9728"/>
                </a:lnTo>
                <a:lnTo>
                  <a:pt x="14537" y="9728"/>
                </a:lnTo>
                <a:lnTo>
                  <a:pt x="14552" y="9683"/>
                </a:lnTo>
                <a:lnTo>
                  <a:pt x="14552" y="9648"/>
                </a:lnTo>
                <a:lnTo>
                  <a:pt x="14529" y="9625"/>
                </a:lnTo>
                <a:lnTo>
                  <a:pt x="14499" y="9601"/>
                </a:lnTo>
                <a:lnTo>
                  <a:pt x="14492" y="9625"/>
                </a:lnTo>
                <a:lnTo>
                  <a:pt x="14484" y="9613"/>
                </a:lnTo>
                <a:lnTo>
                  <a:pt x="14446" y="9625"/>
                </a:lnTo>
                <a:lnTo>
                  <a:pt x="14423" y="9590"/>
                </a:lnTo>
                <a:lnTo>
                  <a:pt x="14408" y="9601"/>
                </a:lnTo>
                <a:lnTo>
                  <a:pt x="14393" y="9566"/>
                </a:lnTo>
                <a:lnTo>
                  <a:pt x="14362" y="9555"/>
                </a:lnTo>
                <a:lnTo>
                  <a:pt x="14347" y="9566"/>
                </a:lnTo>
                <a:lnTo>
                  <a:pt x="14324" y="9578"/>
                </a:lnTo>
                <a:lnTo>
                  <a:pt x="14301" y="9613"/>
                </a:lnTo>
                <a:lnTo>
                  <a:pt x="14287" y="9625"/>
                </a:lnTo>
                <a:lnTo>
                  <a:pt x="14272" y="9658"/>
                </a:lnTo>
                <a:lnTo>
                  <a:pt x="14256" y="9683"/>
                </a:lnTo>
                <a:lnTo>
                  <a:pt x="14203" y="9683"/>
                </a:lnTo>
                <a:lnTo>
                  <a:pt x="14172" y="9658"/>
                </a:lnTo>
                <a:lnTo>
                  <a:pt x="14172" y="9613"/>
                </a:lnTo>
                <a:lnTo>
                  <a:pt x="14188" y="9578"/>
                </a:lnTo>
                <a:lnTo>
                  <a:pt x="14195" y="9555"/>
                </a:lnTo>
                <a:lnTo>
                  <a:pt x="14172" y="9520"/>
                </a:lnTo>
                <a:lnTo>
                  <a:pt x="14157" y="9485"/>
                </a:lnTo>
                <a:lnTo>
                  <a:pt x="14149" y="9498"/>
                </a:lnTo>
                <a:lnTo>
                  <a:pt x="14142" y="9520"/>
                </a:lnTo>
                <a:lnTo>
                  <a:pt x="14119" y="9498"/>
                </a:lnTo>
                <a:lnTo>
                  <a:pt x="14081" y="9498"/>
                </a:lnTo>
                <a:lnTo>
                  <a:pt x="14067" y="9473"/>
                </a:lnTo>
                <a:lnTo>
                  <a:pt x="14036" y="9450"/>
                </a:lnTo>
                <a:lnTo>
                  <a:pt x="14028" y="9405"/>
                </a:lnTo>
                <a:lnTo>
                  <a:pt x="14028" y="9380"/>
                </a:lnTo>
                <a:lnTo>
                  <a:pt x="14044" y="9358"/>
                </a:lnTo>
                <a:lnTo>
                  <a:pt x="14044" y="9335"/>
                </a:lnTo>
                <a:lnTo>
                  <a:pt x="14059" y="9312"/>
                </a:lnTo>
                <a:lnTo>
                  <a:pt x="14081" y="9300"/>
                </a:lnTo>
                <a:lnTo>
                  <a:pt x="14127" y="9323"/>
                </a:lnTo>
                <a:lnTo>
                  <a:pt x="14142" y="9300"/>
                </a:lnTo>
                <a:lnTo>
                  <a:pt x="14157" y="9312"/>
                </a:lnTo>
                <a:lnTo>
                  <a:pt x="14188" y="9300"/>
                </a:lnTo>
                <a:lnTo>
                  <a:pt x="14211" y="9265"/>
                </a:lnTo>
                <a:lnTo>
                  <a:pt x="14211" y="9230"/>
                </a:lnTo>
                <a:lnTo>
                  <a:pt x="14218" y="9195"/>
                </a:lnTo>
                <a:lnTo>
                  <a:pt x="14264" y="9160"/>
                </a:lnTo>
                <a:lnTo>
                  <a:pt x="14279" y="9160"/>
                </a:lnTo>
                <a:lnTo>
                  <a:pt x="14287" y="9138"/>
                </a:lnTo>
                <a:lnTo>
                  <a:pt x="14347" y="9092"/>
                </a:lnTo>
                <a:lnTo>
                  <a:pt x="14354" y="9057"/>
                </a:lnTo>
                <a:lnTo>
                  <a:pt x="14377" y="9022"/>
                </a:lnTo>
                <a:lnTo>
                  <a:pt x="14393" y="9022"/>
                </a:lnTo>
                <a:lnTo>
                  <a:pt x="14400" y="8987"/>
                </a:lnTo>
                <a:lnTo>
                  <a:pt x="14408" y="8975"/>
                </a:lnTo>
                <a:lnTo>
                  <a:pt x="14423" y="8975"/>
                </a:lnTo>
                <a:lnTo>
                  <a:pt x="14454" y="9000"/>
                </a:lnTo>
                <a:lnTo>
                  <a:pt x="14461" y="9000"/>
                </a:lnTo>
                <a:lnTo>
                  <a:pt x="14477" y="8965"/>
                </a:lnTo>
                <a:lnTo>
                  <a:pt x="14477" y="8975"/>
                </a:lnTo>
                <a:lnTo>
                  <a:pt x="14492" y="9010"/>
                </a:lnTo>
                <a:lnTo>
                  <a:pt x="14515" y="9022"/>
                </a:lnTo>
                <a:lnTo>
                  <a:pt x="14515" y="9035"/>
                </a:lnTo>
                <a:lnTo>
                  <a:pt x="14521" y="9068"/>
                </a:lnTo>
                <a:lnTo>
                  <a:pt x="14499" y="9092"/>
                </a:lnTo>
                <a:lnTo>
                  <a:pt x="14484" y="9160"/>
                </a:lnTo>
                <a:lnTo>
                  <a:pt x="14477" y="9160"/>
                </a:lnTo>
                <a:lnTo>
                  <a:pt x="14461" y="9173"/>
                </a:lnTo>
                <a:lnTo>
                  <a:pt x="14446" y="9195"/>
                </a:lnTo>
                <a:lnTo>
                  <a:pt x="14446" y="9220"/>
                </a:lnTo>
                <a:lnTo>
                  <a:pt x="14431" y="9220"/>
                </a:lnTo>
                <a:lnTo>
                  <a:pt x="14416" y="9230"/>
                </a:lnTo>
                <a:lnTo>
                  <a:pt x="14431" y="9230"/>
                </a:lnTo>
                <a:lnTo>
                  <a:pt x="14446" y="9277"/>
                </a:lnTo>
                <a:lnTo>
                  <a:pt x="14484" y="9265"/>
                </a:lnTo>
                <a:lnTo>
                  <a:pt x="14477" y="9277"/>
                </a:lnTo>
                <a:lnTo>
                  <a:pt x="14454" y="9300"/>
                </a:lnTo>
                <a:lnTo>
                  <a:pt x="14446" y="9323"/>
                </a:lnTo>
                <a:lnTo>
                  <a:pt x="14423" y="9335"/>
                </a:lnTo>
                <a:lnTo>
                  <a:pt x="14408" y="9358"/>
                </a:lnTo>
                <a:lnTo>
                  <a:pt x="14408" y="9393"/>
                </a:lnTo>
                <a:lnTo>
                  <a:pt x="14431" y="9380"/>
                </a:lnTo>
                <a:lnTo>
                  <a:pt x="14454" y="9358"/>
                </a:lnTo>
                <a:lnTo>
                  <a:pt x="14492" y="9323"/>
                </a:lnTo>
                <a:lnTo>
                  <a:pt x="14515" y="9300"/>
                </a:lnTo>
                <a:lnTo>
                  <a:pt x="14544" y="9253"/>
                </a:lnTo>
                <a:lnTo>
                  <a:pt x="14575" y="9230"/>
                </a:lnTo>
                <a:lnTo>
                  <a:pt x="14613" y="9207"/>
                </a:lnTo>
                <a:lnTo>
                  <a:pt x="14628" y="9195"/>
                </a:lnTo>
                <a:lnTo>
                  <a:pt x="14651" y="9185"/>
                </a:lnTo>
                <a:lnTo>
                  <a:pt x="14720" y="9185"/>
                </a:lnTo>
                <a:lnTo>
                  <a:pt x="14735" y="9160"/>
                </a:lnTo>
                <a:lnTo>
                  <a:pt x="14743" y="9127"/>
                </a:lnTo>
                <a:lnTo>
                  <a:pt x="14749" y="9138"/>
                </a:lnTo>
                <a:lnTo>
                  <a:pt x="14743" y="9160"/>
                </a:lnTo>
                <a:lnTo>
                  <a:pt x="14743" y="9185"/>
                </a:lnTo>
                <a:lnTo>
                  <a:pt x="14757" y="9207"/>
                </a:lnTo>
                <a:lnTo>
                  <a:pt x="14787" y="9195"/>
                </a:lnTo>
                <a:lnTo>
                  <a:pt x="14803" y="9220"/>
                </a:lnTo>
                <a:lnTo>
                  <a:pt x="14810" y="9220"/>
                </a:lnTo>
                <a:lnTo>
                  <a:pt x="14833" y="9230"/>
                </a:lnTo>
                <a:lnTo>
                  <a:pt x="14856" y="9230"/>
                </a:lnTo>
                <a:lnTo>
                  <a:pt x="14848" y="9265"/>
                </a:lnTo>
                <a:lnTo>
                  <a:pt x="14848" y="9288"/>
                </a:lnTo>
                <a:lnTo>
                  <a:pt x="14841" y="9312"/>
                </a:lnTo>
                <a:lnTo>
                  <a:pt x="14818" y="9358"/>
                </a:lnTo>
                <a:lnTo>
                  <a:pt x="14833" y="9380"/>
                </a:lnTo>
                <a:lnTo>
                  <a:pt x="14833" y="9393"/>
                </a:lnTo>
                <a:lnTo>
                  <a:pt x="14856" y="9380"/>
                </a:lnTo>
                <a:lnTo>
                  <a:pt x="14871" y="9405"/>
                </a:lnTo>
                <a:lnTo>
                  <a:pt x="14864" y="9405"/>
                </a:lnTo>
                <a:lnTo>
                  <a:pt x="14848" y="9393"/>
                </a:lnTo>
                <a:lnTo>
                  <a:pt x="14833" y="9393"/>
                </a:lnTo>
                <a:lnTo>
                  <a:pt x="14803" y="9415"/>
                </a:lnTo>
                <a:lnTo>
                  <a:pt x="14803" y="9428"/>
                </a:lnTo>
                <a:lnTo>
                  <a:pt x="14795" y="9450"/>
                </a:lnTo>
                <a:lnTo>
                  <a:pt x="14795" y="9473"/>
                </a:lnTo>
                <a:lnTo>
                  <a:pt x="14787" y="9498"/>
                </a:lnTo>
                <a:lnTo>
                  <a:pt x="14803" y="9508"/>
                </a:lnTo>
                <a:lnTo>
                  <a:pt x="14833" y="9508"/>
                </a:lnTo>
                <a:lnTo>
                  <a:pt x="14803" y="9520"/>
                </a:lnTo>
                <a:lnTo>
                  <a:pt x="14803" y="9532"/>
                </a:lnTo>
                <a:lnTo>
                  <a:pt x="14818" y="9555"/>
                </a:lnTo>
                <a:lnTo>
                  <a:pt x="14841" y="9566"/>
                </a:lnTo>
                <a:lnTo>
                  <a:pt x="14856" y="9532"/>
                </a:lnTo>
                <a:lnTo>
                  <a:pt x="14856" y="9578"/>
                </a:lnTo>
                <a:lnTo>
                  <a:pt x="14871" y="9555"/>
                </a:lnTo>
                <a:lnTo>
                  <a:pt x="14871" y="9520"/>
                </a:lnTo>
                <a:lnTo>
                  <a:pt x="14886" y="9520"/>
                </a:lnTo>
                <a:lnTo>
                  <a:pt x="14909" y="9555"/>
                </a:lnTo>
                <a:lnTo>
                  <a:pt x="14932" y="9555"/>
                </a:lnTo>
                <a:lnTo>
                  <a:pt x="14948" y="9532"/>
                </a:lnTo>
                <a:lnTo>
                  <a:pt x="14977" y="9566"/>
                </a:lnTo>
                <a:lnTo>
                  <a:pt x="14985" y="9555"/>
                </a:lnTo>
                <a:lnTo>
                  <a:pt x="14985" y="9578"/>
                </a:lnTo>
                <a:lnTo>
                  <a:pt x="14969" y="9566"/>
                </a:lnTo>
                <a:lnTo>
                  <a:pt x="14969" y="9578"/>
                </a:lnTo>
                <a:lnTo>
                  <a:pt x="14985" y="9625"/>
                </a:lnTo>
                <a:lnTo>
                  <a:pt x="14992" y="9670"/>
                </a:lnTo>
                <a:lnTo>
                  <a:pt x="14985" y="9683"/>
                </a:lnTo>
                <a:lnTo>
                  <a:pt x="15000" y="9683"/>
                </a:lnTo>
                <a:lnTo>
                  <a:pt x="15015" y="9718"/>
                </a:lnTo>
                <a:lnTo>
                  <a:pt x="15000" y="9751"/>
                </a:lnTo>
                <a:lnTo>
                  <a:pt x="14992" y="9705"/>
                </a:lnTo>
                <a:lnTo>
                  <a:pt x="14948" y="9728"/>
                </a:lnTo>
                <a:lnTo>
                  <a:pt x="14932" y="9728"/>
                </a:lnTo>
                <a:lnTo>
                  <a:pt x="14932" y="9763"/>
                </a:lnTo>
                <a:lnTo>
                  <a:pt x="14940" y="9763"/>
                </a:lnTo>
                <a:lnTo>
                  <a:pt x="14963" y="9775"/>
                </a:lnTo>
                <a:lnTo>
                  <a:pt x="14977" y="9798"/>
                </a:lnTo>
                <a:lnTo>
                  <a:pt x="14969" y="9833"/>
                </a:lnTo>
                <a:lnTo>
                  <a:pt x="14969" y="9868"/>
                </a:lnTo>
                <a:lnTo>
                  <a:pt x="14985" y="9878"/>
                </a:lnTo>
                <a:lnTo>
                  <a:pt x="14977" y="9891"/>
                </a:lnTo>
                <a:lnTo>
                  <a:pt x="14992" y="9913"/>
                </a:lnTo>
                <a:lnTo>
                  <a:pt x="14969" y="9948"/>
                </a:lnTo>
                <a:lnTo>
                  <a:pt x="14985" y="9971"/>
                </a:lnTo>
                <a:lnTo>
                  <a:pt x="14963" y="9983"/>
                </a:lnTo>
                <a:lnTo>
                  <a:pt x="14948" y="10018"/>
                </a:lnTo>
                <a:lnTo>
                  <a:pt x="14963" y="10053"/>
                </a:lnTo>
                <a:lnTo>
                  <a:pt x="14932" y="10030"/>
                </a:lnTo>
                <a:lnTo>
                  <a:pt x="14940" y="10064"/>
                </a:lnTo>
                <a:lnTo>
                  <a:pt x="14948" y="10088"/>
                </a:lnTo>
                <a:lnTo>
                  <a:pt x="14963" y="10099"/>
                </a:lnTo>
                <a:lnTo>
                  <a:pt x="14977" y="10099"/>
                </a:lnTo>
                <a:lnTo>
                  <a:pt x="14963" y="10111"/>
                </a:lnTo>
                <a:lnTo>
                  <a:pt x="14963" y="10146"/>
                </a:lnTo>
                <a:lnTo>
                  <a:pt x="14940" y="10123"/>
                </a:lnTo>
                <a:lnTo>
                  <a:pt x="14963" y="10158"/>
                </a:lnTo>
                <a:lnTo>
                  <a:pt x="14963" y="10181"/>
                </a:lnTo>
                <a:lnTo>
                  <a:pt x="14977" y="10181"/>
                </a:lnTo>
                <a:lnTo>
                  <a:pt x="14985" y="10158"/>
                </a:lnTo>
                <a:lnTo>
                  <a:pt x="15008" y="10158"/>
                </a:lnTo>
                <a:lnTo>
                  <a:pt x="15030" y="10123"/>
                </a:lnTo>
                <a:lnTo>
                  <a:pt x="15046" y="10111"/>
                </a:lnTo>
                <a:lnTo>
                  <a:pt x="15038" y="10146"/>
                </a:lnTo>
                <a:lnTo>
                  <a:pt x="15053" y="10168"/>
                </a:lnTo>
                <a:lnTo>
                  <a:pt x="15053" y="10158"/>
                </a:lnTo>
                <a:lnTo>
                  <a:pt x="15061" y="10146"/>
                </a:lnTo>
                <a:lnTo>
                  <a:pt x="15053" y="10099"/>
                </a:lnTo>
                <a:lnTo>
                  <a:pt x="15061" y="10088"/>
                </a:lnTo>
                <a:lnTo>
                  <a:pt x="15069" y="10123"/>
                </a:lnTo>
                <a:lnTo>
                  <a:pt x="15091" y="10111"/>
                </a:lnTo>
                <a:lnTo>
                  <a:pt x="15069" y="10088"/>
                </a:lnTo>
                <a:lnTo>
                  <a:pt x="15099" y="10076"/>
                </a:lnTo>
                <a:lnTo>
                  <a:pt x="15107" y="10076"/>
                </a:lnTo>
                <a:lnTo>
                  <a:pt x="15122" y="10053"/>
                </a:lnTo>
                <a:lnTo>
                  <a:pt x="15130" y="10088"/>
                </a:lnTo>
                <a:lnTo>
                  <a:pt x="15145" y="10088"/>
                </a:lnTo>
                <a:lnTo>
                  <a:pt x="15160" y="10099"/>
                </a:lnTo>
                <a:lnTo>
                  <a:pt x="15168" y="10088"/>
                </a:lnTo>
                <a:lnTo>
                  <a:pt x="15168" y="10064"/>
                </a:lnTo>
                <a:lnTo>
                  <a:pt x="15183" y="10030"/>
                </a:lnTo>
                <a:lnTo>
                  <a:pt x="15197" y="10053"/>
                </a:lnTo>
                <a:lnTo>
                  <a:pt x="15220" y="10053"/>
                </a:lnTo>
                <a:lnTo>
                  <a:pt x="15220" y="10030"/>
                </a:lnTo>
                <a:lnTo>
                  <a:pt x="15251" y="10030"/>
                </a:lnTo>
                <a:lnTo>
                  <a:pt x="15258" y="9995"/>
                </a:lnTo>
                <a:lnTo>
                  <a:pt x="15258" y="9971"/>
                </a:lnTo>
                <a:lnTo>
                  <a:pt x="15266" y="9948"/>
                </a:lnTo>
                <a:lnTo>
                  <a:pt x="15274" y="9913"/>
                </a:lnTo>
                <a:lnTo>
                  <a:pt x="15289" y="9891"/>
                </a:lnTo>
                <a:lnTo>
                  <a:pt x="15266" y="9891"/>
                </a:lnTo>
                <a:lnTo>
                  <a:pt x="15258" y="9856"/>
                </a:lnTo>
                <a:lnTo>
                  <a:pt x="15258" y="9821"/>
                </a:lnTo>
                <a:lnTo>
                  <a:pt x="15266" y="9786"/>
                </a:lnTo>
                <a:lnTo>
                  <a:pt x="15266" y="9693"/>
                </a:lnTo>
                <a:lnTo>
                  <a:pt x="15258" y="9683"/>
                </a:lnTo>
                <a:lnTo>
                  <a:pt x="15251" y="9648"/>
                </a:lnTo>
                <a:lnTo>
                  <a:pt x="15243" y="9625"/>
                </a:lnTo>
                <a:lnTo>
                  <a:pt x="15220" y="9566"/>
                </a:lnTo>
                <a:lnTo>
                  <a:pt x="15197" y="9532"/>
                </a:lnTo>
                <a:lnTo>
                  <a:pt x="15191" y="9498"/>
                </a:lnTo>
                <a:lnTo>
                  <a:pt x="15175" y="9473"/>
                </a:lnTo>
                <a:lnTo>
                  <a:pt x="15175" y="9463"/>
                </a:lnTo>
                <a:lnTo>
                  <a:pt x="15168" y="9428"/>
                </a:lnTo>
                <a:lnTo>
                  <a:pt x="15160" y="9405"/>
                </a:lnTo>
                <a:lnTo>
                  <a:pt x="15114" y="9358"/>
                </a:lnTo>
                <a:lnTo>
                  <a:pt x="15099" y="9323"/>
                </a:lnTo>
                <a:lnTo>
                  <a:pt x="15076" y="9312"/>
                </a:lnTo>
                <a:lnTo>
                  <a:pt x="15061" y="9300"/>
                </a:lnTo>
                <a:lnTo>
                  <a:pt x="15053" y="9288"/>
                </a:lnTo>
                <a:lnTo>
                  <a:pt x="15061" y="9265"/>
                </a:lnTo>
                <a:lnTo>
                  <a:pt x="15069" y="9220"/>
                </a:lnTo>
                <a:lnTo>
                  <a:pt x="15069" y="9195"/>
                </a:lnTo>
                <a:lnTo>
                  <a:pt x="15091" y="9185"/>
                </a:lnTo>
                <a:lnTo>
                  <a:pt x="15114" y="9160"/>
                </a:lnTo>
                <a:lnTo>
                  <a:pt x="15130" y="9138"/>
                </a:lnTo>
                <a:lnTo>
                  <a:pt x="15160" y="9138"/>
                </a:lnTo>
                <a:lnTo>
                  <a:pt x="15191" y="9092"/>
                </a:lnTo>
                <a:lnTo>
                  <a:pt x="15220" y="9080"/>
                </a:lnTo>
                <a:lnTo>
                  <a:pt x="15235" y="9068"/>
                </a:lnTo>
                <a:lnTo>
                  <a:pt x="15243" y="9035"/>
                </a:lnTo>
                <a:lnTo>
                  <a:pt x="15258" y="9010"/>
                </a:lnTo>
                <a:lnTo>
                  <a:pt x="15274" y="9000"/>
                </a:lnTo>
                <a:lnTo>
                  <a:pt x="15304" y="8987"/>
                </a:lnTo>
                <a:lnTo>
                  <a:pt x="15296" y="8940"/>
                </a:lnTo>
                <a:lnTo>
                  <a:pt x="15304" y="8917"/>
                </a:lnTo>
                <a:lnTo>
                  <a:pt x="15304" y="8895"/>
                </a:lnTo>
                <a:lnTo>
                  <a:pt x="15296" y="8860"/>
                </a:lnTo>
                <a:lnTo>
                  <a:pt x="15312" y="8790"/>
                </a:lnTo>
                <a:lnTo>
                  <a:pt x="15327" y="8779"/>
                </a:lnTo>
                <a:lnTo>
                  <a:pt x="15350" y="8755"/>
                </a:lnTo>
                <a:lnTo>
                  <a:pt x="15365" y="8722"/>
                </a:lnTo>
                <a:lnTo>
                  <a:pt x="15396" y="8722"/>
                </a:lnTo>
                <a:lnTo>
                  <a:pt x="15403" y="8687"/>
                </a:lnTo>
                <a:lnTo>
                  <a:pt x="15396" y="8662"/>
                </a:lnTo>
                <a:lnTo>
                  <a:pt x="15440" y="8640"/>
                </a:lnTo>
                <a:lnTo>
                  <a:pt x="15463" y="8617"/>
                </a:lnTo>
                <a:lnTo>
                  <a:pt x="15471" y="8594"/>
                </a:lnTo>
                <a:lnTo>
                  <a:pt x="15494" y="8570"/>
                </a:lnTo>
                <a:lnTo>
                  <a:pt x="15501" y="8535"/>
                </a:lnTo>
                <a:lnTo>
                  <a:pt x="15509" y="8524"/>
                </a:lnTo>
                <a:lnTo>
                  <a:pt x="15532" y="8524"/>
                </a:lnTo>
                <a:lnTo>
                  <a:pt x="15517" y="8559"/>
                </a:lnTo>
                <a:lnTo>
                  <a:pt x="15547" y="8559"/>
                </a:lnTo>
                <a:lnTo>
                  <a:pt x="15562" y="8524"/>
                </a:lnTo>
                <a:lnTo>
                  <a:pt x="15570" y="8570"/>
                </a:lnTo>
                <a:lnTo>
                  <a:pt x="15562" y="8594"/>
                </a:lnTo>
                <a:lnTo>
                  <a:pt x="15639" y="8617"/>
                </a:lnTo>
                <a:lnTo>
                  <a:pt x="15653" y="8640"/>
                </a:lnTo>
                <a:lnTo>
                  <a:pt x="15699" y="8617"/>
                </a:lnTo>
                <a:lnTo>
                  <a:pt x="15714" y="8605"/>
                </a:lnTo>
                <a:lnTo>
                  <a:pt x="15729" y="8605"/>
                </a:lnTo>
                <a:lnTo>
                  <a:pt x="15775" y="8570"/>
                </a:lnTo>
                <a:lnTo>
                  <a:pt x="15790" y="8535"/>
                </a:lnTo>
                <a:lnTo>
                  <a:pt x="15806" y="8535"/>
                </a:lnTo>
                <a:lnTo>
                  <a:pt x="15821" y="8524"/>
                </a:lnTo>
                <a:lnTo>
                  <a:pt x="15828" y="8512"/>
                </a:lnTo>
                <a:lnTo>
                  <a:pt x="15859" y="8489"/>
                </a:lnTo>
                <a:lnTo>
                  <a:pt x="15873" y="8442"/>
                </a:lnTo>
                <a:lnTo>
                  <a:pt x="15889" y="8432"/>
                </a:lnTo>
                <a:lnTo>
                  <a:pt x="15896" y="8397"/>
                </a:lnTo>
                <a:lnTo>
                  <a:pt x="15911" y="8374"/>
                </a:lnTo>
                <a:lnTo>
                  <a:pt x="15950" y="8304"/>
                </a:lnTo>
                <a:lnTo>
                  <a:pt x="15965" y="8292"/>
                </a:lnTo>
                <a:lnTo>
                  <a:pt x="15972" y="8269"/>
                </a:lnTo>
                <a:lnTo>
                  <a:pt x="15988" y="8234"/>
                </a:lnTo>
                <a:lnTo>
                  <a:pt x="16011" y="8212"/>
                </a:lnTo>
                <a:lnTo>
                  <a:pt x="16018" y="8199"/>
                </a:lnTo>
                <a:lnTo>
                  <a:pt x="16033" y="8164"/>
                </a:lnTo>
                <a:lnTo>
                  <a:pt x="16079" y="8107"/>
                </a:lnTo>
                <a:lnTo>
                  <a:pt x="16109" y="8049"/>
                </a:lnTo>
                <a:lnTo>
                  <a:pt x="16162" y="7969"/>
                </a:lnTo>
                <a:lnTo>
                  <a:pt x="16177" y="7911"/>
                </a:lnTo>
                <a:lnTo>
                  <a:pt x="16177" y="7899"/>
                </a:lnTo>
                <a:lnTo>
                  <a:pt x="16200" y="7876"/>
                </a:lnTo>
                <a:lnTo>
                  <a:pt x="16200" y="7841"/>
                </a:lnTo>
                <a:lnTo>
                  <a:pt x="16246" y="7736"/>
                </a:lnTo>
                <a:lnTo>
                  <a:pt x="16269" y="7714"/>
                </a:lnTo>
                <a:lnTo>
                  <a:pt x="16299" y="7621"/>
                </a:lnTo>
                <a:lnTo>
                  <a:pt x="16321" y="7598"/>
                </a:lnTo>
                <a:lnTo>
                  <a:pt x="16367" y="7528"/>
                </a:lnTo>
                <a:lnTo>
                  <a:pt x="16390" y="7504"/>
                </a:lnTo>
                <a:lnTo>
                  <a:pt x="16390" y="7446"/>
                </a:lnTo>
                <a:lnTo>
                  <a:pt x="16398" y="7411"/>
                </a:lnTo>
                <a:lnTo>
                  <a:pt x="16398" y="7389"/>
                </a:lnTo>
                <a:lnTo>
                  <a:pt x="16405" y="7389"/>
                </a:lnTo>
                <a:lnTo>
                  <a:pt x="16405" y="7331"/>
                </a:lnTo>
                <a:lnTo>
                  <a:pt x="16413" y="7308"/>
                </a:lnTo>
                <a:lnTo>
                  <a:pt x="16421" y="7273"/>
                </a:lnTo>
                <a:lnTo>
                  <a:pt x="16421" y="7238"/>
                </a:lnTo>
                <a:lnTo>
                  <a:pt x="16413" y="7216"/>
                </a:lnTo>
                <a:lnTo>
                  <a:pt x="16421" y="7193"/>
                </a:lnTo>
                <a:lnTo>
                  <a:pt x="16421" y="7088"/>
                </a:lnTo>
                <a:lnTo>
                  <a:pt x="16413" y="7031"/>
                </a:lnTo>
                <a:lnTo>
                  <a:pt x="16436" y="6961"/>
                </a:lnTo>
                <a:lnTo>
                  <a:pt x="16436" y="6938"/>
                </a:lnTo>
                <a:lnTo>
                  <a:pt x="16459" y="6913"/>
                </a:lnTo>
                <a:lnTo>
                  <a:pt x="16466" y="6880"/>
                </a:lnTo>
                <a:lnTo>
                  <a:pt x="16466" y="6845"/>
                </a:lnTo>
                <a:lnTo>
                  <a:pt x="16489" y="6821"/>
                </a:lnTo>
                <a:lnTo>
                  <a:pt x="16504" y="6798"/>
                </a:lnTo>
                <a:lnTo>
                  <a:pt x="16504" y="6753"/>
                </a:lnTo>
                <a:lnTo>
                  <a:pt x="16527" y="6728"/>
                </a:lnTo>
                <a:lnTo>
                  <a:pt x="16527" y="6718"/>
                </a:lnTo>
                <a:lnTo>
                  <a:pt x="16482" y="6693"/>
                </a:lnTo>
                <a:lnTo>
                  <a:pt x="16497" y="6648"/>
                </a:lnTo>
                <a:lnTo>
                  <a:pt x="16497" y="6601"/>
                </a:lnTo>
                <a:lnTo>
                  <a:pt x="16436" y="6533"/>
                </a:lnTo>
                <a:lnTo>
                  <a:pt x="16482" y="6555"/>
                </a:lnTo>
                <a:lnTo>
                  <a:pt x="16497" y="6533"/>
                </a:lnTo>
                <a:lnTo>
                  <a:pt x="16504" y="6508"/>
                </a:lnTo>
                <a:lnTo>
                  <a:pt x="16474" y="6463"/>
                </a:lnTo>
                <a:lnTo>
                  <a:pt x="16443" y="6428"/>
                </a:lnTo>
                <a:lnTo>
                  <a:pt x="16421" y="6416"/>
                </a:lnTo>
                <a:lnTo>
                  <a:pt x="16405" y="6393"/>
                </a:lnTo>
                <a:lnTo>
                  <a:pt x="16398" y="6347"/>
                </a:lnTo>
                <a:lnTo>
                  <a:pt x="16390" y="6323"/>
                </a:lnTo>
                <a:lnTo>
                  <a:pt x="16367" y="6312"/>
                </a:lnTo>
                <a:lnTo>
                  <a:pt x="16344" y="6288"/>
                </a:lnTo>
                <a:lnTo>
                  <a:pt x="16329" y="6288"/>
                </a:lnTo>
                <a:lnTo>
                  <a:pt x="16299" y="6300"/>
                </a:lnTo>
                <a:lnTo>
                  <a:pt x="16284" y="6300"/>
                </a:lnTo>
                <a:lnTo>
                  <a:pt x="16261" y="6288"/>
                </a:lnTo>
                <a:lnTo>
                  <a:pt x="16238" y="6265"/>
                </a:lnTo>
                <a:lnTo>
                  <a:pt x="16231" y="6312"/>
                </a:lnTo>
                <a:lnTo>
                  <a:pt x="16238" y="6335"/>
                </a:lnTo>
                <a:lnTo>
                  <a:pt x="16231" y="6358"/>
                </a:lnTo>
                <a:lnTo>
                  <a:pt x="16223" y="6405"/>
                </a:lnTo>
                <a:lnTo>
                  <a:pt x="16216" y="6428"/>
                </a:lnTo>
                <a:lnTo>
                  <a:pt x="16193" y="6440"/>
                </a:lnTo>
                <a:lnTo>
                  <a:pt x="16200" y="6416"/>
                </a:lnTo>
                <a:lnTo>
                  <a:pt x="16216" y="6381"/>
                </a:lnTo>
                <a:lnTo>
                  <a:pt x="16216" y="6347"/>
                </a:lnTo>
                <a:lnTo>
                  <a:pt x="16200" y="6358"/>
                </a:lnTo>
                <a:lnTo>
                  <a:pt x="16193" y="6393"/>
                </a:lnTo>
                <a:lnTo>
                  <a:pt x="16147" y="6428"/>
                </a:lnTo>
                <a:lnTo>
                  <a:pt x="16109" y="6440"/>
                </a:lnTo>
                <a:lnTo>
                  <a:pt x="16087" y="6440"/>
                </a:lnTo>
                <a:lnTo>
                  <a:pt x="16101" y="6405"/>
                </a:lnTo>
                <a:lnTo>
                  <a:pt x="16109" y="6381"/>
                </a:lnTo>
                <a:lnTo>
                  <a:pt x="16139" y="6358"/>
                </a:lnTo>
                <a:lnTo>
                  <a:pt x="16109" y="6347"/>
                </a:lnTo>
                <a:lnTo>
                  <a:pt x="16093" y="6335"/>
                </a:lnTo>
                <a:lnTo>
                  <a:pt x="16109" y="6300"/>
                </a:lnTo>
                <a:lnTo>
                  <a:pt x="16132" y="6265"/>
                </a:lnTo>
                <a:lnTo>
                  <a:pt x="16101" y="6265"/>
                </a:lnTo>
                <a:lnTo>
                  <a:pt x="16087" y="6288"/>
                </a:lnTo>
                <a:lnTo>
                  <a:pt x="16064" y="6312"/>
                </a:lnTo>
                <a:lnTo>
                  <a:pt x="16087" y="6323"/>
                </a:lnTo>
                <a:lnTo>
                  <a:pt x="16079" y="6358"/>
                </a:lnTo>
                <a:lnTo>
                  <a:pt x="16033" y="6393"/>
                </a:lnTo>
                <a:lnTo>
                  <a:pt x="16018" y="6347"/>
                </a:lnTo>
                <a:lnTo>
                  <a:pt x="16033" y="6323"/>
                </a:lnTo>
                <a:lnTo>
                  <a:pt x="16026" y="6255"/>
                </a:lnTo>
                <a:lnTo>
                  <a:pt x="16033" y="6230"/>
                </a:lnTo>
                <a:lnTo>
                  <a:pt x="16033" y="6208"/>
                </a:lnTo>
                <a:lnTo>
                  <a:pt x="16018" y="6195"/>
                </a:lnTo>
                <a:lnTo>
                  <a:pt x="15988" y="6208"/>
                </a:lnTo>
                <a:lnTo>
                  <a:pt x="15972" y="6208"/>
                </a:lnTo>
                <a:lnTo>
                  <a:pt x="15934" y="6220"/>
                </a:lnTo>
                <a:lnTo>
                  <a:pt x="15911" y="6195"/>
                </a:lnTo>
                <a:lnTo>
                  <a:pt x="15889" y="6195"/>
                </a:lnTo>
                <a:lnTo>
                  <a:pt x="15873" y="6185"/>
                </a:lnTo>
                <a:lnTo>
                  <a:pt x="15859" y="6150"/>
                </a:lnTo>
                <a:lnTo>
                  <a:pt x="15904" y="6103"/>
                </a:lnTo>
                <a:lnTo>
                  <a:pt x="15919" y="6092"/>
                </a:lnTo>
                <a:lnTo>
                  <a:pt x="15965" y="6045"/>
                </a:lnTo>
                <a:lnTo>
                  <a:pt x="15980" y="6022"/>
                </a:lnTo>
                <a:lnTo>
                  <a:pt x="16003" y="6000"/>
                </a:lnTo>
                <a:lnTo>
                  <a:pt x="16018" y="5987"/>
                </a:lnTo>
                <a:lnTo>
                  <a:pt x="16041" y="5953"/>
                </a:lnTo>
                <a:lnTo>
                  <a:pt x="16064" y="5942"/>
                </a:lnTo>
                <a:lnTo>
                  <a:pt x="16093" y="5907"/>
                </a:lnTo>
                <a:lnTo>
                  <a:pt x="16101" y="5895"/>
                </a:lnTo>
                <a:lnTo>
                  <a:pt x="16116" y="5860"/>
                </a:lnTo>
                <a:lnTo>
                  <a:pt x="16162" y="5815"/>
                </a:lnTo>
                <a:lnTo>
                  <a:pt x="16177" y="5802"/>
                </a:lnTo>
                <a:lnTo>
                  <a:pt x="16170" y="5757"/>
                </a:lnTo>
                <a:lnTo>
                  <a:pt x="16200" y="5732"/>
                </a:lnTo>
                <a:lnTo>
                  <a:pt x="16200" y="5722"/>
                </a:lnTo>
                <a:lnTo>
                  <a:pt x="16238" y="5687"/>
                </a:lnTo>
                <a:lnTo>
                  <a:pt x="16292" y="5605"/>
                </a:lnTo>
                <a:lnTo>
                  <a:pt x="16307" y="5605"/>
                </a:lnTo>
                <a:lnTo>
                  <a:pt x="16337" y="5559"/>
                </a:lnTo>
                <a:lnTo>
                  <a:pt x="16352" y="5547"/>
                </a:lnTo>
                <a:lnTo>
                  <a:pt x="16367" y="5512"/>
                </a:lnTo>
                <a:lnTo>
                  <a:pt x="16413" y="5502"/>
                </a:lnTo>
                <a:lnTo>
                  <a:pt x="16421" y="5455"/>
                </a:lnTo>
                <a:lnTo>
                  <a:pt x="16428" y="5432"/>
                </a:lnTo>
                <a:lnTo>
                  <a:pt x="16436" y="5397"/>
                </a:lnTo>
                <a:lnTo>
                  <a:pt x="16474" y="5339"/>
                </a:lnTo>
                <a:lnTo>
                  <a:pt x="16497" y="5339"/>
                </a:lnTo>
                <a:lnTo>
                  <a:pt x="16543" y="5292"/>
                </a:lnTo>
                <a:lnTo>
                  <a:pt x="16557" y="5257"/>
                </a:lnTo>
                <a:lnTo>
                  <a:pt x="16564" y="5224"/>
                </a:lnTo>
                <a:lnTo>
                  <a:pt x="16587" y="5200"/>
                </a:lnTo>
                <a:lnTo>
                  <a:pt x="16626" y="5154"/>
                </a:lnTo>
                <a:lnTo>
                  <a:pt x="16671" y="5142"/>
                </a:lnTo>
                <a:lnTo>
                  <a:pt x="16694" y="5131"/>
                </a:lnTo>
                <a:lnTo>
                  <a:pt x="16740" y="5131"/>
                </a:lnTo>
                <a:lnTo>
                  <a:pt x="16785" y="5119"/>
                </a:lnTo>
                <a:lnTo>
                  <a:pt x="16823" y="5119"/>
                </a:lnTo>
                <a:lnTo>
                  <a:pt x="16846" y="5131"/>
                </a:lnTo>
                <a:lnTo>
                  <a:pt x="16884" y="5131"/>
                </a:lnTo>
                <a:lnTo>
                  <a:pt x="16907" y="5119"/>
                </a:lnTo>
                <a:lnTo>
                  <a:pt x="16975" y="5119"/>
                </a:lnTo>
                <a:lnTo>
                  <a:pt x="16975" y="5154"/>
                </a:lnTo>
                <a:lnTo>
                  <a:pt x="16991" y="5177"/>
                </a:lnTo>
                <a:lnTo>
                  <a:pt x="17005" y="5165"/>
                </a:lnTo>
                <a:lnTo>
                  <a:pt x="17020" y="5131"/>
                </a:lnTo>
                <a:lnTo>
                  <a:pt x="17043" y="5107"/>
                </a:lnTo>
                <a:lnTo>
                  <a:pt x="17066" y="5131"/>
                </a:lnTo>
                <a:lnTo>
                  <a:pt x="17081" y="5131"/>
                </a:lnTo>
                <a:lnTo>
                  <a:pt x="17127" y="5142"/>
                </a:lnTo>
                <a:lnTo>
                  <a:pt x="17142" y="5154"/>
                </a:lnTo>
                <a:lnTo>
                  <a:pt x="17173" y="5142"/>
                </a:lnTo>
                <a:lnTo>
                  <a:pt x="17188" y="5119"/>
                </a:lnTo>
                <a:lnTo>
                  <a:pt x="17233" y="5119"/>
                </a:lnTo>
                <a:lnTo>
                  <a:pt x="17240" y="5142"/>
                </a:lnTo>
                <a:lnTo>
                  <a:pt x="17263" y="5154"/>
                </a:lnTo>
                <a:lnTo>
                  <a:pt x="17279" y="5142"/>
                </a:lnTo>
                <a:lnTo>
                  <a:pt x="17271" y="5119"/>
                </a:lnTo>
                <a:lnTo>
                  <a:pt x="17279" y="5096"/>
                </a:lnTo>
                <a:lnTo>
                  <a:pt x="17309" y="5107"/>
                </a:lnTo>
                <a:lnTo>
                  <a:pt x="17309" y="5061"/>
                </a:lnTo>
                <a:lnTo>
                  <a:pt x="17324" y="5049"/>
                </a:lnTo>
                <a:lnTo>
                  <a:pt x="17347" y="5039"/>
                </a:lnTo>
                <a:lnTo>
                  <a:pt x="17393" y="5039"/>
                </a:lnTo>
                <a:lnTo>
                  <a:pt x="17401" y="5049"/>
                </a:lnTo>
                <a:lnTo>
                  <a:pt x="17416" y="5049"/>
                </a:lnTo>
                <a:lnTo>
                  <a:pt x="17461" y="5072"/>
                </a:lnTo>
                <a:lnTo>
                  <a:pt x="17476" y="5096"/>
                </a:lnTo>
                <a:lnTo>
                  <a:pt x="17461" y="5096"/>
                </a:lnTo>
                <a:lnTo>
                  <a:pt x="17476" y="5107"/>
                </a:lnTo>
                <a:lnTo>
                  <a:pt x="17499" y="5107"/>
                </a:lnTo>
                <a:lnTo>
                  <a:pt x="17514" y="5072"/>
                </a:lnTo>
                <a:lnTo>
                  <a:pt x="17537" y="5072"/>
                </a:lnTo>
                <a:lnTo>
                  <a:pt x="17560" y="5096"/>
                </a:lnTo>
                <a:lnTo>
                  <a:pt x="17575" y="5119"/>
                </a:lnTo>
                <a:lnTo>
                  <a:pt x="17583" y="5142"/>
                </a:lnTo>
                <a:lnTo>
                  <a:pt x="17598" y="5142"/>
                </a:lnTo>
                <a:lnTo>
                  <a:pt x="17629" y="5165"/>
                </a:lnTo>
                <a:lnTo>
                  <a:pt x="17583" y="5177"/>
                </a:lnTo>
                <a:lnTo>
                  <a:pt x="17522" y="5177"/>
                </a:lnTo>
                <a:lnTo>
                  <a:pt x="17529" y="5224"/>
                </a:lnTo>
                <a:lnTo>
                  <a:pt x="17537" y="5247"/>
                </a:lnTo>
                <a:lnTo>
                  <a:pt x="17583" y="5247"/>
                </a:lnTo>
                <a:lnTo>
                  <a:pt x="17629" y="5224"/>
                </a:lnTo>
                <a:lnTo>
                  <a:pt x="17644" y="5212"/>
                </a:lnTo>
                <a:lnTo>
                  <a:pt x="17689" y="5234"/>
                </a:lnTo>
                <a:lnTo>
                  <a:pt x="17711" y="5224"/>
                </a:lnTo>
                <a:lnTo>
                  <a:pt x="17727" y="5200"/>
                </a:lnTo>
                <a:lnTo>
                  <a:pt x="17757" y="5200"/>
                </a:lnTo>
                <a:lnTo>
                  <a:pt x="17757" y="5154"/>
                </a:lnTo>
                <a:lnTo>
                  <a:pt x="17780" y="5165"/>
                </a:lnTo>
                <a:lnTo>
                  <a:pt x="17795" y="5165"/>
                </a:lnTo>
                <a:lnTo>
                  <a:pt x="17818" y="5200"/>
                </a:lnTo>
                <a:lnTo>
                  <a:pt x="17841" y="5200"/>
                </a:lnTo>
                <a:lnTo>
                  <a:pt x="17856" y="5165"/>
                </a:lnTo>
                <a:lnTo>
                  <a:pt x="17924" y="5165"/>
                </a:lnTo>
                <a:lnTo>
                  <a:pt x="17947" y="5154"/>
                </a:lnTo>
                <a:lnTo>
                  <a:pt x="17932" y="5119"/>
                </a:lnTo>
                <a:lnTo>
                  <a:pt x="17916" y="5107"/>
                </a:lnTo>
                <a:lnTo>
                  <a:pt x="17895" y="5096"/>
                </a:lnTo>
                <a:lnTo>
                  <a:pt x="17879" y="5107"/>
                </a:lnTo>
                <a:lnTo>
                  <a:pt x="17856" y="5107"/>
                </a:lnTo>
                <a:lnTo>
                  <a:pt x="17833" y="5096"/>
                </a:lnTo>
                <a:lnTo>
                  <a:pt x="17856" y="5061"/>
                </a:lnTo>
                <a:lnTo>
                  <a:pt x="17849" y="5039"/>
                </a:lnTo>
                <a:lnTo>
                  <a:pt x="17849" y="5004"/>
                </a:lnTo>
                <a:lnTo>
                  <a:pt x="17864" y="5014"/>
                </a:lnTo>
                <a:lnTo>
                  <a:pt x="17887" y="4946"/>
                </a:lnTo>
                <a:lnTo>
                  <a:pt x="17901" y="4922"/>
                </a:lnTo>
                <a:lnTo>
                  <a:pt x="17970" y="4852"/>
                </a:lnTo>
                <a:lnTo>
                  <a:pt x="17985" y="4829"/>
                </a:lnTo>
                <a:lnTo>
                  <a:pt x="18016" y="4819"/>
                </a:lnTo>
                <a:lnTo>
                  <a:pt x="18031" y="4749"/>
                </a:lnTo>
                <a:lnTo>
                  <a:pt x="18100" y="4679"/>
                </a:lnTo>
                <a:lnTo>
                  <a:pt x="18100" y="4621"/>
                </a:lnTo>
                <a:lnTo>
                  <a:pt x="18121" y="4609"/>
                </a:lnTo>
                <a:lnTo>
                  <a:pt x="18144" y="4574"/>
                </a:lnTo>
                <a:lnTo>
                  <a:pt x="18160" y="4564"/>
                </a:lnTo>
                <a:lnTo>
                  <a:pt x="18182" y="4541"/>
                </a:lnTo>
                <a:lnTo>
                  <a:pt x="18228" y="4551"/>
                </a:lnTo>
                <a:lnTo>
                  <a:pt x="18243" y="4564"/>
                </a:lnTo>
                <a:lnTo>
                  <a:pt x="18266" y="4541"/>
                </a:lnTo>
                <a:lnTo>
                  <a:pt x="18320" y="4541"/>
                </a:lnTo>
                <a:lnTo>
                  <a:pt x="18349" y="4516"/>
                </a:lnTo>
                <a:lnTo>
                  <a:pt x="18365" y="4516"/>
                </a:lnTo>
                <a:lnTo>
                  <a:pt x="18403" y="4574"/>
                </a:lnTo>
                <a:lnTo>
                  <a:pt x="18418" y="4564"/>
                </a:lnTo>
                <a:lnTo>
                  <a:pt x="18471" y="4516"/>
                </a:lnTo>
                <a:lnTo>
                  <a:pt x="18487" y="4551"/>
                </a:lnTo>
                <a:lnTo>
                  <a:pt x="18448" y="4644"/>
                </a:lnTo>
                <a:lnTo>
                  <a:pt x="18441" y="4644"/>
                </a:lnTo>
                <a:lnTo>
                  <a:pt x="18426" y="4667"/>
                </a:lnTo>
                <a:lnTo>
                  <a:pt x="18441" y="4702"/>
                </a:lnTo>
                <a:lnTo>
                  <a:pt x="18433" y="4737"/>
                </a:lnTo>
                <a:lnTo>
                  <a:pt x="18441" y="4737"/>
                </a:lnTo>
                <a:lnTo>
                  <a:pt x="18471" y="4726"/>
                </a:lnTo>
                <a:lnTo>
                  <a:pt x="18487" y="4726"/>
                </a:lnTo>
                <a:lnTo>
                  <a:pt x="18487" y="4759"/>
                </a:lnTo>
                <a:lnTo>
                  <a:pt x="18471" y="4794"/>
                </a:lnTo>
                <a:lnTo>
                  <a:pt x="18464" y="4819"/>
                </a:lnTo>
                <a:lnTo>
                  <a:pt x="18479" y="4819"/>
                </a:lnTo>
                <a:lnTo>
                  <a:pt x="18502" y="4806"/>
                </a:lnTo>
                <a:lnTo>
                  <a:pt x="18517" y="4806"/>
                </a:lnTo>
                <a:lnTo>
                  <a:pt x="18540" y="4759"/>
                </a:lnTo>
                <a:lnTo>
                  <a:pt x="18577" y="4726"/>
                </a:lnTo>
                <a:lnTo>
                  <a:pt x="18600" y="4679"/>
                </a:lnTo>
                <a:lnTo>
                  <a:pt x="18638" y="4644"/>
                </a:lnTo>
                <a:lnTo>
                  <a:pt x="18669" y="4633"/>
                </a:lnTo>
                <a:lnTo>
                  <a:pt x="18684" y="4598"/>
                </a:lnTo>
                <a:lnTo>
                  <a:pt x="18699" y="4574"/>
                </a:lnTo>
                <a:lnTo>
                  <a:pt x="18707" y="4574"/>
                </a:lnTo>
                <a:lnTo>
                  <a:pt x="18730" y="4598"/>
                </a:lnTo>
                <a:lnTo>
                  <a:pt x="18753" y="4564"/>
                </a:lnTo>
                <a:lnTo>
                  <a:pt x="18753" y="4609"/>
                </a:lnTo>
                <a:lnTo>
                  <a:pt x="18775" y="4598"/>
                </a:lnTo>
                <a:lnTo>
                  <a:pt x="18775" y="4551"/>
                </a:lnTo>
                <a:lnTo>
                  <a:pt x="18753" y="4551"/>
                </a:lnTo>
                <a:lnTo>
                  <a:pt x="18768" y="4481"/>
                </a:lnTo>
                <a:lnTo>
                  <a:pt x="18768" y="4424"/>
                </a:lnTo>
                <a:lnTo>
                  <a:pt x="18797" y="4413"/>
                </a:lnTo>
                <a:lnTo>
                  <a:pt x="18775" y="4378"/>
                </a:lnTo>
                <a:lnTo>
                  <a:pt x="18820" y="4343"/>
                </a:lnTo>
                <a:lnTo>
                  <a:pt x="18851" y="4343"/>
                </a:lnTo>
                <a:lnTo>
                  <a:pt x="18866" y="4331"/>
                </a:lnTo>
                <a:lnTo>
                  <a:pt x="18904" y="4331"/>
                </a:lnTo>
                <a:lnTo>
                  <a:pt x="18950" y="4354"/>
                </a:lnTo>
                <a:lnTo>
                  <a:pt x="18965" y="4366"/>
                </a:lnTo>
                <a:lnTo>
                  <a:pt x="19011" y="4378"/>
                </a:lnTo>
                <a:lnTo>
                  <a:pt x="18996" y="4378"/>
                </a:lnTo>
                <a:lnTo>
                  <a:pt x="18996" y="4413"/>
                </a:lnTo>
                <a:lnTo>
                  <a:pt x="18980" y="4401"/>
                </a:lnTo>
                <a:lnTo>
                  <a:pt x="18950" y="4401"/>
                </a:lnTo>
                <a:lnTo>
                  <a:pt x="18935" y="4378"/>
                </a:lnTo>
                <a:lnTo>
                  <a:pt x="18919" y="4378"/>
                </a:lnTo>
                <a:lnTo>
                  <a:pt x="18889" y="4413"/>
                </a:lnTo>
                <a:lnTo>
                  <a:pt x="18874" y="4436"/>
                </a:lnTo>
                <a:lnTo>
                  <a:pt x="18874" y="4459"/>
                </a:lnTo>
                <a:lnTo>
                  <a:pt x="18866" y="4506"/>
                </a:lnTo>
                <a:lnTo>
                  <a:pt x="18866" y="4564"/>
                </a:lnTo>
                <a:lnTo>
                  <a:pt x="18851" y="4574"/>
                </a:lnTo>
                <a:lnTo>
                  <a:pt x="18835" y="4621"/>
                </a:lnTo>
                <a:lnTo>
                  <a:pt x="18858" y="4644"/>
                </a:lnTo>
                <a:lnTo>
                  <a:pt x="18858" y="4667"/>
                </a:lnTo>
                <a:lnTo>
                  <a:pt x="18835" y="4702"/>
                </a:lnTo>
                <a:lnTo>
                  <a:pt x="18813" y="4726"/>
                </a:lnTo>
                <a:lnTo>
                  <a:pt x="18835" y="4749"/>
                </a:lnTo>
                <a:lnTo>
                  <a:pt x="18797" y="4794"/>
                </a:lnTo>
                <a:lnTo>
                  <a:pt x="18753" y="4794"/>
                </a:lnTo>
                <a:lnTo>
                  <a:pt x="18737" y="4829"/>
                </a:lnTo>
                <a:lnTo>
                  <a:pt x="18707" y="4829"/>
                </a:lnTo>
                <a:lnTo>
                  <a:pt x="18676" y="4852"/>
                </a:lnTo>
                <a:lnTo>
                  <a:pt x="18646" y="4864"/>
                </a:lnTo>
                <a:lnTo>
                  <a:pt x="18646" y="4911"/>
                </a:lnTo>
                <a:lnTo>
                  <a:pt x="18615" y="4957"/>
                </a:lnTo>
                <a:lnTo>
                  <a:pt x="18592" y="4969"/>
                </a:lnTo>
                <a:lnTo>
                  <a:pt x="18577" y="5014"/>
                </a:lnTo>
                <a:lnTo>
                  <a:pt x="18555" y="5039"/>
                </a:lnTo>
                <a:lnTo>
                  <a:pt x="18540" y="5061"/>
                </a:lnTo>
                <a:lnTo>
                  <a:pt x="18517" y="5072"/>
                </a:lnTo>
                <a:lnTo>
                  <a:pt x="18494" y="5096"/>
                </a:lnTo>
                <a:lnTo>
                  <a:pt x="18487" y="5119"/>
                </a:lnTo>
                <a:lnTo>
                  <a:pt x="18471" y="5142"/>
                </a:lnTo>
                <a:lnTo>
                  <a:pt x="18441" y="5165"/>
                </a:lnTo>
                <a:lnTo>
                  <a:pt x="18426" y="5200"/>
                </a:lnTo>
                <a:lnTo>
                  <a:pt x="18426" y="5224"/>
                </a:lnTo>
                <a:lnTo>
                  <a:pt x="18410" y="5247"/>
                </a:lnTo>
                <a:lnTo>
                  <a:pt x="18387" y="5292"/>
                </a:lnTo>
                <a:lnTo>
                  <a:pt x="18365" y="5317"/>
                </a:lnTo>
                <a:lnTo>
                  <a:pt x="18335" y="5362"/>
                </a:lnTo>
                <a:lnTo>
                  <a:pt x="18304" y="5374"/>
                </a:lnTo>
                <a:lnTo>
                  <a:pt x="18289" y="5409"/>
                </a:lnTo>
                <a:lnTo>
                  <a:pt x="18266" y="5432"/>
                </a:lnTo>
                <a:lnTo>
                  <a:pt x="18243" y="5444"/>
                </a:lnTo>
                <a:lnTo>
                  <a:pt x="18205" y="5444"/>
                </a:lnTo>
                <a:lnTo>
                  <a:pt x="18167" y="5502"/>
                </a:lnTo>
                <a:lnTo>
                  <a:pt x="18152" y="5502"/>
                </a:lnTo>
                <a:lnTo>
                  <a:pt x="18121" y="5490"/>
                </a:lnTo>
                <a:lnTo>
                  <a:pt x="18107" y="5502"/>
                </a:lnTo>
                <a:lnTo>
                  <a:pt x="18121" y="5537"/>
                </a:lnTo>
                <a:lnTo>
                  <a:pt x="18137" y="5559"/>
                </a:lnTo>
                <a:lnTo>
                  <a:pt x="18121" y="5605"/>
                </a:lnTo>
                <a:lnTo>
                  <a:pt x="18107" y="5629"/>
                </a:lnTo>
                <a:lnTo>
                  <a:pt x="18100" y="5652"/>
                </a:lnTo>
                <a:lnTo>
                  <a:pt x="18084" y="5664"/>
                </a:lnTo>
                <a:lnTo>
                  <a:pt x="18023" y="5757"/>
                </a:lnTo>
                <a:lnTo>
                  <a:pt x="18023" y="5802"/>
                </a:lnTo>
                <a:lnTo>
                  <a:pt x="17993" y="5895"/>
                </a:lnTo>
                <a:lnTo>
                  <a:pt x="17993" y="5965"/>
                </a:lnTo>
                <a:lnTo>
                  <a:pt x="17985" y="6010"/>
                </a:lnTo>
                <a:lnTo>
                  <a:pt x="17985" y="6127"/>
                </a:lnTo>
                <a:lnTo>
                  <a:pt x="17993" y="6162"/>
                </a:lnTo>
                <a:lnTo>
                  <a:pt x="17993" y="6220"/>
                </a:lnTo>
                <a:lnTo>
                  <a:pt x="18008" y="6255"/>
                </a:lnTo>
                <a:lnTo>
                  <a:pt x="18008" y="6288"/>
                </a:lnTo>
                <a:lnTo>
                  <a:pt x="18016" y="6323"/>
                </a:lnTo>
                <a:lnTo>
                  <a:pt x="18023" y="6347"/>
                </a:lnTo>
                <a:lnTo>
                  <a:pt x="18023" y="6381"/>
                </a:lnTo>
                <a:lnTo>
                  <a:pt x="18031" y="6416"/>
                </a:lnTo>
                <a:lnTo>
                  <a:pt x="18031" y="6485"/>
                </a:lnTo>
                <a:lnTo>
                  <a:pt x="18038" y="6508"/>
                </a:lnTo>
                <a:lnTo>
                  <a:pt x="18038" y="6578"/>
                </a:lnTo>
                <a:lnTo>
                  <a:pt x="18046" y="6601"/>
                </a:lnTo>
                <a:lnTo>
                  <a:pt x="18054" y="6636"/>
                </a:lnTo>
                <a:lnTo>
                  <a:pt x="18077" y="6648"/>
                </a:lnTo>
                <a:lnTo>
                  <a:pt x="18061" y="6693"/>
                </a:lnTo>
                <a:lnTo>
                  <a:pt x="18077" y="6718"/>
                </a:lnTo>
                <a:lnTo>
                  <a:pt x="18084" y="6753"/>
                </a:lnTo>
                <a:lnTo>
                  <a:pt x="18084" y="6913"/>
                </a:lnTo>
                <a:lnTo>
                  <a:pt x="18107" y="6938"/>
                </a:lnTo>
                <a:lnTo>
                  <a:pt x="18107" y="6961"/>
                </a:lnTo>
                <a:lnTo>
                  <a:pt x="18100" y="7006"/>
                </a:lnTo>
                <a:lnTo>
                  <a:pt x="18115" y="6983"/>
                </a:lnTo>
                <a:lnTo>
                  <a:pt x="18144" y="6948"/>
                </a:lnTo>
                <a:lnTo>
                  <a:pt x="18152" y="6938"/>
                </a:lnTo>
                <a:lnTo>
                  <a:pt x="18175" y="6913"/>
                </a:lnTo>
                <a:lnTo>
                  <a:pt x="18190" y="6880"/>
                </a:lnTo>
                <a:lnTo>
                  <a:pt x="18213" y="6856"/>
                </a:lnTo>
                <a:lnTo>
                  <a:pt x="18228" y="6833"/>
                </a:lnTo>
                <a:lnTo>
                  <a:pt x="18251" y="6810"/>
                </a:lnTo>
                <a:lnTo>
                  <a:pt x="18274" y="6775"/>
                </a:lnTo>
                <a:lnTo>
                  <a:pt x="18274" y="6740"/>
                </a:lnTo>
                <a:lnTo>
                  <a:pt x="18282" y="6718"/>
                </a:lnTo>
                <a:lnTo>
                  <a:pt x="18297" y="6683"/>
                </a:lnTo>
                <a:lnTo>
                  <a:pt x="18297" y="6613"/>
                </a:lnTo>
                <a:lnTo>
                  <a:pt x="18304" y="6590"/>
                </a:lnTo>
                <a:lnTo>
                  <a:pt x="18289" y="6578"/>
                </a:lnTo>
                <a:lnTo>
                  <a:pt x="18297" y="6543"/>
                </a:lnTo>
                <a:lnTo>
                  <a:pt x="18312" y="6578"/>
                </a:lnTo>
                <a:lnTo>
                  <a:pt x="18335" y="6555"/>
                </a:lnTo>
                <a:lnTo>
                  <a:pt x="18349" y="6533"/>
                </a:lnTo>
                <a:lnTo>
                  <a:pt x="18372" y="6520"/>
                </a:lnTo>
                <a:lnTo>
                  <a:pt x="18387" y="6508"/>
                </a:lnTo>
                <a:lnTo>
                  <a:pt x="18418" y="6508"/>
                </a:lnTo>
                <a:lnTo>
                  <a:pt x="18433" y="6520"/>
                </a:lnTo>
                <a:lnTo>
                  <a:pt x="18441" y="6533"/>
                </a:lnTo>
                <a:lnTo>
                  <a:pt x="18448" y="6508"/>
                </a:lnTo>
                <a:lnTo>
                  <a:pt x="18441" y="6498"/>
                </a:lnTo>
                <a:lnTo>
                  <a:pt x="18433" y="6463"/>
                </a:lnTo>
                <a:lnTo>
                  <a:pt x="18441" y="6428"/>
                </a:lnTo>
                <a:lnTo>
                  <a:pt x="18426" y="6405"/>
                </a:lnTo>
                <a:lnTo>
                  <a:pt x="18433" y="6358"/>
                </a:lnTo>
                <a:lnTo>
                  <a:pt x="18433" y="6335"/>
                </a:lnTo>
                <a:lnTo>
                  <a:pt x="18441" y="6312"/>
                </a:lnTo>
                <a:lnTo>
                  <a:pt x="18471" y="6288"/>
                </a:lnTo>
                <a:lnTo>
                  <a:pt x="18487" y="6255"/>
                </a:lnTo>
                <a:lnTo>
                  <a:pt x="18509" y="6230"/>
                </a:lnTo>
                <a:lnTo>
                  <a:pt x="18555" y="6208"/>
                </a:lnTo>
                <a:lnTo>
                  <a:pt x="18569" y="6220"/>
                </a:lnTo>
                <a:lnTo>
                  <a:pt x="18592" y="6230"/>
                </a:lnTo>
                <a:lnTo>
                  <a:pt x="18615" y="6220"/>
                </a:lnTo>
                <a:lnTo>
                  <a:pt x="18661" y="6185"/>
                </a:lnTo>
                <a:lnTo>
                  <a:pt x="18669" y="6150"/>
                </a:lnTo>
                <a:lnTo>
                  <a:pt x="18661" y="6127"/>
                </a:lnTo>
                <a:lnTo>
                  <a:pt x="18631" y="6092"/>
                </a:lnTo>
                <a:lnTo>
                  <a:pt x="18623" y="6057"/>
                </a:lnTo>
                <a:lnTo>
                  <a:pt x="18623" y="6000"/>
                </a:lnTo>
                <a:lnTo>
                  <a:pt x="18631" y="5953"/>
                </a:lnTo>
                <a:lnTo>
                  <a:pt x="18661" y="5907"/>
                </a:lnTo>
                <a:lnTo>
                  <a:pt x="18669" y="5860"/>
                </a:lnTo>
                <a:lnTo>
                  <a:pt x="18692" y="5849"/>
                </a:lnTo>
                <a:lnTo>
                  <a:pt x="18699" y="5849"/>
                </a:lnTo>
                <a:lnTo>
                  <a:pt x="18692" y="5815"/>
                </a:lnTo>
                <a:lnTo>
                  <a:pt x="18722" y="5802"/>
                </a:lnTo>
                <a:lnTo>
                  <a:pt x="18737" y="5802"/>
                </a:lnTo>
                <a:lnTo>
                  <a:pt x="18760" y="5767"/>
                </a:lnTo>
                <a:lnTo>
                  <a:pt x="18753" y="5802"/>
                </a:lnTo>
                <a:lnTo>
                  <a:pt x="18730" y="5815"/>
                </a:lnTo>
                <a:lnTo>
                  <a:pt x="18722" y="5849"/>
                </a:lnTo>
                <a:lnTo>
                  <a:pt x="18737" y="5883"/>
                </a:lnTo>
                <a:lnTo>
                  <a:pt x="18753" y="5895"/>
                </a:lnTo>
                <a:lnTo>
                  <a:pt x="18775" y="5860"/>
                </a:lnTo>
                <a:lnTo>
                  <a:pt x="18797" y="5837"/>
                </a:lnTo>
                <a:lnTo>
                  <a:pt x="18791" y="5802"/>
                </a:lnTo>
                <a:lnTo>
                  <a:pt x="18791" y="5745"/>
                </a:lnTo>
                <a:lnTo>
                  <a:pt x="18760" y="5732"/>
                </a:lnTo>
                <a:lnTo>
                  <a:pt x="18745" y="5732"/>
                </a:lnTo>
                <a:lnTo>
                  <a:pt x="18737" y="5697"/>
                </a:lnTo>
                <a:lnTo>
                  <a:pt x="18737" y="5594"/>
                </a:lnTo>
                <a:lnTo>
                  <a:pt x="18753" y="5559"/>
                </a:lnTo>
                <a:lnTo>
                  <a:pt x="18775" y="5537"/>
                </a:lnTo>
                <a:lnTo>
                  <a:pt x="18791" y="5512"/>
                </a:lnTo>
                <a:lnTo>
                  <a:pt x="18745" y="5467"/>
                </a:lnTo>
                <a:lnTo>
                  <a:pt x="18730" y="5444"/>
                </a:lnTo>
                <a:lnTo>
                  <a:pt x="18699" y="5467"/>
                </a:lnTo>
                <a:lnTo>
                  <a:pt x="18699" y="5502"/>
                </a:lnTo>
                <a:lnTo>
                  <a:pt x="18684" y="5502"/>
                </a:lnTo>
                <a:lnTo>
                  <a:pt x="18669" y="5467"/>
                </a:lnTo>
                <a:lnTo>
                  <a:pt x="18646" y="5444"/>
                </a:lnTo>
                <a:lnTo>
                  <a:pt x="18646" y="5409"/>
                </a:lnTo>
                <a:lnTo>
                  <a:pt x="18669" y="5339"/>
                </a:lnTo>
                <a:lnTo>
                  <a:pt x="18722" y="5257"/>
                </a:lnTo>
                <a:lnTo>
                  <a:pt x="18745" y="5234"/>
                </a:lnTo>
                <a:lnTo>
                  <a:pt x="18760" y="5212"/>
                </a:lnTo>
                <a:lnTo>
                  <a:pt x="18745" y="5177"/>
                </a:lnTo>
                <a:lnTo>
                  <a:pt x="18760" y="5177"/>
                </a:lnTo>
                <a:lnTo>
                  <a:pt x="18768" y="5142"/>
                </a:lnTo>
                <a:lnTo>
                  <a:pt x="18791" y="5142"/>
                </a:lnTo>
                <a:lnTo>
                  <a:pt x="18791" y="5119"/>
                </a:lnTo>
                <a:lnTo>
                  <a:pt x="18775" y="5072"/>
                </a:lnTo>
                <a:lnTo>
                  <a:pt x="18797" y="5061"/>
                </a:lnTo>
                <a:lnTo>
                  <a:pt x="18797" y="5039"/>
                </a:lnTo>
                <a:lnTo>
                  <a:pt x="18805" y="5014"/>
                </a:lnTo>
                <a:lnTo>
                  <a:pt x="18828" y="5004"/>
                </a:lnTo>
                <a:lnTo>
                  <a:pt x="18820" y="4969"/>
                </a:lnTo>
                <a:lnTo>
                  <a:pt x="18851" y="4957"/>
                </a:lnTo>
                <a:lnTo>
                  <a:pt x="18866" y="4969"/>
                </a:lnTo>
                <a:lnTo>
                  <a:pt x="18874" y="4969"/>
                </a:lnTo>
                <a:lnTo>
                  <a:pt x="18866" y="5014"/>
                </a:lnTo>
                <a:lnTo>
                  <a:pt x="18897" y="4969"/>
                </a:lnTo>
                <a:lnTo>
                  <a:pt x="18919" y="4957"/>
                </a:lnTo>
                <a:lnTo>
                  <a:pt x="18935" y="4969"/>
                </a:lnTo>
                <a:lnTo>
                  <a:pt x="18942" y="5014"/>
                </a:lnTo>
                <a:lnTo>
                  <a:pt x="18958" y="5014"/>
                </a:lnTo>
                <a:lnTo>
                  <a:pt x="18988" y="4979"/>
                </a:lnTo>
                <a:lnTo>
                  <a:pt x="18988" y="4969"/>
                </a:lnTo>
                <a:lnTo>
                  <a:pt x="18965" y="4957"/>
                </a:lnTo>
                <a:lnTo>
                  <a:pt x="18988" y="4957"/>
                </a:lnTo>
                <a:lnTo>
                  <a:pt x="19011" y="4934"/>
                </a:lnTo>
                <a:lnTo>
                  <a:pt x="19025" y="4922"/>
                </a:lnTo>
                <a:lnTo>
                  <a:pt x="19056" y="4911"/>
                </a:lnTo>
                <a:lnTo>
                  <a:pt x="19071" y="4876"/>
                </a:lnTo>
                <a:lnTo>
                  <a:pt x="19086" y="4864"/>
                </a:lnTo>
                <a:lnTo>
                  <a:pt x="19094" y="4899"/>
                </a:lnTo>
                <a:lnTo>
                  <a:pt x="19094" y="4934"/>
                </a:lnTo>
                <a:lnTo>
                  <a:pt x="19086" y="4957"/>
                </a:lnTo>
                <a:lnTo>
                  <a:pt x="19086" y="4969"/>
                </a:lnTo>
                <a:lnTo>
                  <a:pt x="19079" y="5014"/>
                </a:lnTo>
                <a:lnTo>
                  <a:pt x="19109" y="5014"/>
                </a:lnTo>
                <a:lnTo>
                  <a:pt x="19124" y="4979"/>
                </a:lnTo>
                <a:lnTo>
                  <a:pt x="19124" y="4969"/>
                </a:lnTo>
                <a:lnTo>
                  <a:pt x="19147" y="4946"/>
                </a:lnTo>
                <a:lnTo>
                  <a:pt x="19163" y="4922"/>
                </a:lnTo>
                <a:lnTo>
                  <a:pt x="19185" y="4876"/>
                </a:lnTo>
                <a:lnTo>
                  <a:pt x="19201" y="4899"/>
                </a:lnTo>
                <a:lnTo>
                  <a:pt x="19216" y="4876"/>
                </a:lnTo>
                <a:lnTo>
                  <a:pt x="19245" y="4864"/>
                </a:lnTo>
                <a:lnTo>
                  <a:pt x="19261" y="4852"/>
                </a:lnTo>
                <a:lnTo>
                  <a:pt x="19284" y="4841"/>
                </a:lnTo>
                <a:lnTo>
                  <a:pt x="19390" y="4841"/>
                </a:lnTo>
                <a:lnTo>
                  <a:pt x="19406" y="4829"/>
                </a:lnTo>
                <a:lnTo>
                  <a:pt x="19436" y="4852"/>
                </a:lnTo>
                <a:lnTo>
                  <a:pt x="19444" y="4864"/>
                </a:lnTo>
                <a:lnTo>
                  <a:pt x="19459" y="4899"/>
                </a:lnTo>
                <a:lnTo>
                  <a:pt x="19473" y="4922"/>
                </a:lnTo>
                <a:lnTo>
                  <a:pt x="19473" y="4946"/>
                </a:lnTo>
                <a:lnTo>
                  <a:pt x="19481" y="4957"/>
                </a:lnTo>
                <a:lnTo>
                  <a:pt x="19504" y="4969"/>
                </a:lnTo>
                <a:lnTo>
                  <a:pt x="19519" y="5004"/>
                </a:lnTo>
                <a:lnTo>
                  <a:pt x="19527" y="4969"/>
                </a:lnTo>
                <a:lnTo>
                  <a:pt x="19534" y="4946"/>
                </a:lnTo>
                <a:lnTo>
                  <a:pt x="19534" y="4922"/>
                </a:lnTo>
                <a:lnTo>
                  <a:pt x="19550" y="4876"/>
                </a:lnTo>
                <a:lnTo>
                  <a:pt x="19572" y="4852"/>
                </a:lnTo>
                <a:lnTo>
                  <a:pt x="19588" y="4852"/>
                </a:lnTo>
                <a:lnTo>
                  <a:pt x="19611" y="4841"/>
                </a:lnTo>
                <a:lnTo>
                  <a:pt x="19634" y="4806"/>
                </a:lnTo>
                <a:lnTo>
                  <a:pt x="19656" y="4806"/>
                </a:lnTo>
                <a:lnTo>
                  <a:pt x="19672" y="4771"/>
                </a:lnTo>
                <a:lnTo>
                  <a:pt x="19701" y="4771"/>
                </a:lnTo>
                <a:lnTo>
                  <a:pt x="19709" y="4759"/>
                </a:lnTo>
                <a:lnTo>
                  <a:pt x="19709" y="4737"/>
                </a:lnTo>
                <a:lnTo>
                  <a:pt x="19732" y="4737"/>
                </a:lnTo>
                <a:lnTo>
                  <a:pt x="19716" y="4714"/>
                </a:lnTo>
                <a:lnTo>
                  <a:pt x="19739" y="4679"/>
                </a:lnTo>
                <a:lnTo>
                  <a:pt x="19762" y="4702"/>
                </a:lnTo>
                <a:lnTo>
                  <a:pt x="19770" y="4656"/>
                </a:lnTo>
                <a:lnTo>
                  <a:pt x="19785" y="4667"/>
                </a:lnTo>
                <a:lnTo>
                  <a:pt x="19777" y="4644"/>
                </a:lnTo>
                <a:lnTo>
                  <a:pt x="19793" y="4633"/>
                </a:lnTo>
                <a:lnTo>
                  <a:pt x="19808" y="4644"/>
                </a:lnTo>
                <a:lnTo>
                  <a:pt x="19854" y="4574"/>
                </a:lnTo>
                <a:lnTo>
                  <a:pt x="19869" y="4564"/>
                </a:lnTo>
                <a:lnTo>
                  <a:pt x="19892" y="4564"/>
                </a:lnTo>
                <a:lnTo>
                  <a:pt x="19915" y="4551"/>
                </a:lnTo>
                <a:lnTo>
                  <a:pt x="19929" y="4541"/>
                </a:lnTo>
                <a:lnTo>
                  <a:pt x="19975" y="4541"/>
                </a:lnTo>
                <a:lnTo>
                  <a:pt x="19967" y="4506"/>
                </a:lnTo>
                <a:lnTo>
                  <a:pt x="19982" y="4516"/>
                </a:lnTo>
                <a:lnTo>
                  <a:pt x="20005" y="4506"/>
                </a:lnTo>
                <a:lnTo>
                  <a:pt x="20028" y="4481"/>
                </a:lnTo>
                <a:lnTo>
                  <a:pt x="20036" y="4459"/>
                </a:lnTo>
                <a:lnTo>
                  <a:pt x="20051" y="4459"/>
                </a:lnTo>
                <a:lnTo>
                  <a:pt x="20082" y="4446"/>
                </a:lnTo>
                <a:lnTo>
                  <a:pt x="20097" y="4436"/>
                </a:lnTo>
                <a:lnTo>
                  <a:pt x="20120" y="4436"/>
                </a:lnTo>
                <a:lnTo>
                  <a:pt x="20165" y="4401"/>
                </a:lnTo>
                <a:lnTo>
                  <a:pt x="20180" y="4366"/>
                </a:lnTo>
                <a:lnTo>
                  <a:pt x="20203" y="4366"/>
                </a:lnTo>
                <a:lnTo>
                  <a:pt x="20226" y="4354"/>
                </a:lnTo>
                <a:lnTo>
                  <a:pt x="20203" y="4331"/>
                </a:lnTo>
                <a:lnTo>
                  <a:pt x="20218" y="4286"/>
                </a:lnTo>
                <a:lnTo>
                  <a:pt x="20233" y="4321"/>
                </a:lnTo>
                <a:lnTo>
                  <a:pt x="20248" y="4308"/>
                </a:lnTo>
                <a:lnTo>
                  <a:pt x="20248" y="4331"/>
                </a:lnTo>
                <a:lnTo>
                  <a:pt x="20264" y="4354"/>
                </a:lnTo>
                <a:lnTo>
                  <a:pt x="20309" y="4354"/>
                </a:lnTo>
                <a:lnTo>
                  <a:pt x="20355" y="4378"/>
                </a:lnTo>
                <a:lnTo>
                  <a:pt x="20377" y="4401"/>
                </a:lnTo>
                <a:lnTo>
                  <a:pt x="20392" y="4401"/>
                </a:lnTo>
                <a:lnTo>
                  <a:pt x="20438" y="4424"/>
                </a:lnTo>
                <a:lnTo>
                  <a:pt x="20431" y="4378"/>
                </a:lnTo>
                <a:lnTo>
                  <a:pt x="20453" y="4366"/>
                </a:lnTo>
                <a:lnTo>
                  <a:pt x="20476" y="4343"/>
                </a:lnTo>
                <a:lnTo>
                  <a:pt x="20484" y="4321"/>
                </a:lnTo>
                <a:lnTo>
                  <a:pt x="20476" y="4274"/>
                </a:lnTo>
                <a:lnTo>
                  <a:pt x="20453" y="4274"/>
                </a:lnTo>
                <a:lnTo>
                  <a:pt x="20446" y="4239"/>
                </a:lnTo>
                <a:lnTo>
                  <a:pt x="20453" y="4216"/>
                </a:lnTo>
                <a:lnTo>
                  <a:pt x="20438" y="4181"/>
                </a:lnTo>
                <a:lnTo>
                  <a:pt x="20415" y="4169"/>
                </a:lnTo>
                <a:lnTo>
                  <a:pt x="20415" y="4158"/>
                </a:lnTo>
                <a:lnTo>
                  <a:pt x="20408" y="4123"/>
                </a:lnTo>
                <a:lnTo>
                  <a:pt x="20392" y="4158"/>
                </a:lnTo>
                <a:lnTo>
                  <a:pt x="20392" y="4123"/>
                </a:lnTo>
                <a:lnTo>
                  <a:pt x="20377" y="4111"/>
                </a:lnTo>
                <a:lnTo>
                  <a:pt x="20355" y="4123"/>
                </a:lnTo>
                <a:lnTo>
                  <a:pt x="20377" y="4088"/>
                </a:lnTo>
                <a:lnTo>
                  <a:pt x="20392" y="4088"/>
                </a:lnTo>
                <a:lnTo>
                  <a:pt x="20392" y="4066"/>
                </a:lnTo>
                <a:lnTo>
                  <a:pt x="20385" y="4031"/>
                </a:lnTo>
                <a:lnTo>
                  <a:pt x="20377" y="4008"/>
                </a:lnTo>
                <a:lnTo>
                  <a:pt x="20363" y="3938"/>
                </a:lnTo>
                <a:lnTo>
                  <a:pt x="20355" y="3915"/>
                </a:lnTo>
                <a:lnTo>
                  <a:pt x="20325" y="3938"/>
                </a:lnTo>
                <a:lnTo>
                  <a:pt x="20309" y="3938"/>
                </a:lnTo>
                <a:lnTo>
                  <a:pt x="20287" y="3926"/>
                </a:lnTo>
                <a:lnTo>
                  <a:pt x="20264" y="3903"/>
                </a:lnTo>
                <a:lnTo>
                  <a:pt x="20248" y="3868"/>
                </a:lnTo>
                <a:lnTo>
                  <a:pt x="20256" y="3833"/>
                </a:lnTo>
                <a:lnTo>
                  <a:pt x="20248" y="3811"/>
                </a:lnTo>
                <a:lnTo>
                  <a:pt x="20233" y="3823"/>
                </a:lnTo>
                <a:lnTo>
                  <a:pt x="20218" y="3823"/>
                </a:lnTo>
                <a:lnTo>
                  <a:pt x="20187" y="3845"/>
                </a:lnTo>
                <a:lnTo>
                  <a:pt x="20172" y="3833"/>
                </a:lnTo>
                <a:lnTo>
                  <a:pt x="20149" y="3833"/>
                </a:lnTo>
                <a:lnTo>
                  <a:pt x="20135" y="3788"/>
                </a:lnTo>
                <a:lnTo>
                  <a:pt x="20120" y="3763"/>
                </a:lnTo>
                <a:lnTo>
                  <a:pt x="20127" y="3763"/>
                </a:lnTo>
                <a:lnTo>
                  <a:pt x="20149" y="3776"/>
                </a:lnTo>
                <a:lnTo>
                  <a:pt x="20187" y="3776"/>
                </a:lnTo>
                <a:lnTo>
                  <a:pt x="20218" y="3788"/>
                </a:lnTo>
                <a:lnTo>
                  <a:pt x="20233" y="3788"/>
                </a:lnTo>
                <a:lnTo>
                  <a:pt x="20241" y="3763"/>
                </a:lnTo>
                <a:lnTo>
                  <a:pt x="20218" y="3741"/>
                </a:lnTo>
                <a:lnTo>
                  <a:pt x="20195" y="3728"/>
                </a:lnTo>
                <a:lnTo>
                  <a:pt x="20218" y="3728"/>
                </a:lnTo>
                <a:lnTo>
                  <a:pt x="20241" y="3753"/>
                </a:lnTo>
                <a:lnTo>
                  <a:pt x="20256" y="3763"/>
                </a:lnTo>
                <a:lnTo>
                  <a:pt x="20264" y="3788"/>
                </a:lnTo>
                <a:lnTo>
                  <a:pt x="20287" y="3823"/>
                </a:lnTo>
                <a:lnTo>
                  <a:pt x="20309" y="3823"/>
                </a:lnTo>
                <a:lnTo>
                  <a:pt x="20325" y="3833"/>
                </a:lnTo>
                <a:lnTo>
                  <a:pt x="20371" y="3833"/>
                </a:lnTo>
                <a:lnTo>
                  <a:pt x="20392" y="3823"/>
                </a:lnTo>
                <a:lnTo>
                  <a:pt x="20377" y="3845"/>
                </a:lnTo>
                <a:lnTo>
                  <a:pt x="20392" y="3833"/>
                </a:lnTo>
                <a:lnTo>
                  <a:pt x="20438" y="3811"/>
                </a:lnTo>
                <a:lnTo>
                  <a:pt x="20453" y="3788"/>
                </a:lnTo>
                <a:lnTo>
                  <a:pt x="20476" y="3776"/>
                </a:lnTo>
                <a:lnTo>
                  <a:pt x="20499" y="3753"/>
                </a:lnTo>
                <a:lnTo>
                  <a:pt x="20514" y="3728"/>
                </a:lnTo>
                <a:lnTo>
                  <a:pt x="20545" y="3728"/>
                </a:lnTo>
                <a:lnTo>
                  <a:pt x="20560" y="3706"/>
                </a:lnTo>
                <a:lnTo>
                  <a:pt x="20576" y="3671"/>
                </a:lnTo>
                <a:lnTo>
                  <a:pt x="20568" y="3636"/>
                </a:lnTo>
                <a:lnTo>
                  <a:pt x="20553" y="3648"/>
                </a:lnTo>
                <a:lnTo>
                  <a:pt x="20522" y="3660"/>
                </a:lnTo>
                <a:lnTo>
                  <a:pt x="20522" y="3636"/>
                </a:lnTo>
                <a:lnTo>
                  <a:pt x="20568" y="3636"/>
                </a:lnTo>
                <a:lnTo>
                  <a:pt x="20576" y="3636"/>
                </a:lnTo>
                <a:lnTo>
                  <a:pt x="20605" y="3613"/>
                </a:lnTo>
                <a:lnTo>
                  <a:pt x="20583" y="3568"/>
                </a:lnTo>
                <a:lnTo>
                  <a:pt x="20553" y="3521"/>
                </a:lnTo>
                <a:lnTo>
                  <a:pt x="20545" y="3475"/>
                </a:lnTo>
                <a:lnTo>
                  <a:pt x="20560" y="3451"/>
                </a:lnTo>
                <a:lnTo>
                  <a:pt x="20576" y="3451"/>
                </a:lnTo>
                <a:lnTo>
                  <a:pt x="20605" y="3440"/>
                </a:lnTo>
                <a:lnTo>
                  <a:pt x="20605" y="3417"/>
                </a:lnTo>
                <a:lnTo>
                  <a:pt x="20620" y="3382"/>
                </a:lnTo>
                <a:lnTo>
                  <a:pt x="20620" y="3428"/>
                </a:lnTo>
                <a:lnTo>
                  <a:pt x="20636" y="3440"/>
                </a:lnTo>
                <a:lnTo>
                  <a:pt x="20666" y="3417"/>
                </a:lnTo>
                <a:lnTo>
                  <a:pt x="20681" y="3393"/>
                </a:lnTo>
                <a:lnTo>
                  <a:pt x="20666" y="3463"/>
                </a:lnTo>
                <a:lnTo>
                  <a:pt x="20643" y="3486"/>
                </a:lnTo>
                <a:lnTo>
                  <a:pt x="20651" y="3533"/>
                </a:lnTo>
                <a:lnTo>
                  <a:pt x="20681" y="3543"/>
                </a:lnTo>
                <a:lnTo>
                  <a:pt x="20681" y="3578"/>
                </a:lnTo>
                <a:lnTo>
                  <a:pt x="20674" y="3613"/>
                </a:lnTo>
                <a:lnTo>
                  <a:pt x="20697" y="3625"/>
                </a:lnTo>
                <a:lnTo>
                  <a:pt x="20780" y="3625"/>
                </a:lnTo>
                <a:lnTo>
                  <a:pt x="20803" y="3613"/>
                </a:lnTo>
                <a:lnTo>
                  <a:pt x="20825" y="3578"/>
                </a:lnTo>
                <a:lnTo>
                  <a:pt x="20842" y="3578"/>
                </a:lnTo>
                <a:lnTo>
                  <a:pt x="20871" y="3590"/>
                </a:lnTo>
                <a:lnTo>
                  <a:pt x="20886" y="3613"/>
                </a:lnTo>
                <a:lnTo>
                  <a:pt x="20902" y="3625"/>
                </a:lnTo>
                <a:lnTo>
                  <a:pt x="20932" y="3625"/>
                </a:lnTo>
                <a:lnTo>
                  <a:pt x="20947" y="3636"/>
                </a:lnTo>
                <a:lnTo>
                  <a:pt x="20963" y="3706"/>
                </a:lnTo>
                <a:lnTo>
                  <a:pt x="20955" y="3741"/>
                </a:lnTo>
                <a:lnTo>
                  <a:pt x="20970" y="3763"/>
                </a:lnTo>
                <a:lnTo>
                  <a:pt x="21001" y="3776"/>
                </a:lnTo>
                <a:lnTo>
                  <a:pt x="21016" y="3788"/>
                </a:lnTo>
                <a:lnTo>
                  <a:pt x="21039" y="3811"/>
                </a:lnTo>
                <a:lnTo>
                  <a:pt x="21061" y="3811"/>
                </a:lnTo>
                <a:lnTo>
                  <a:pt x="21084" y="3823"/>
                </a:lnTo>
                <a:lnTo>
                  <a:pt x="21099" y="3833"/>
                </a:lnTo>
                <a:lnTo>
                  <a:pt x="21122" y="3833"/>
                </a:lnTo>
                <a:lnTo>
                  <a:pt x="21137" y="3856"/>
                </a:lnTo>
                <a:lnTo>
                  <a:pt x="21145" y="3880"/>
                </a:lnTo>
                <a:lnTo>
                  <a:pt x="21160" y="3903"/>
                </a:lnTo>
                <a:lnTo>
                  <a:pt x="21190" y="3915"/>
                </a:lnTo>
                <a:lnTo>
                  <a:pt x="21206" y="3903"/>
                </a:lnTo>
                <a:lnTo>
                  <a:pt x="21213" y="3868"/>
                </a:lnTo>
                <a:lnTo>
                  <a:pt x="21213" y="3845"/>
                </a:lnTo>
                <a:lnTo>
                  <a:pt x="21221" y="3868"/>
                </a:lnTo>
                <a:lnTo>
                  <a:pt x="21213" y="3915"/>
                </a:lnTo>
                <a:lnTo>
                  <a:pt x="21229" y="3938"/>
                </a:lnTo>
                <a:lnTo>
                  <a:pt x="21259" y="3926"/>
                </a:lnTo>
                <a:lnTo>
                  <a:pt x="21267" y="3903"/>
                </a:lnTo>
                <a:lnTo>
                  <a:pt x="21304" y="3903"/>
                </a:lnTo>
                <a:lnTo>
                  <a:pt x="21327" y="3880"/>
                </a:lnTo>
                <a:lnTo>
                  <a:pt x="21304" y="3856"/>
                </a:lnTo>
                <a:lnTo>
                  <a:pt x="21273" y="3833"/>
                </a:lnTo>
                <a:lnTo>
                  <a:pt x="21251" y="3833"/>
                </a:lnTo>
                <a:lnTo>
                  <a:pt x="21267" y="3823"/>
                </a:lnTo>
                <a:lnTo>
                  <a:pt x="21267" y="3776"/>
                </a:lnTo>
                <a:lnTo>
                  <a:pt x="21281" y="3776"/>
                </a:lnTo>
                <a:lnTo>
                  <a:pt x="21327" y="3753"/>
                </a:lnTo>
                <a:lnTo>
                  <a:pt x="21342" y="3718"/>
                </a:lnTo>
                <a:lnTo>
                  <a:pt x="21327" y="3683"/>
                </a:lnTo>
                <a:lnTo>
                  <a:pt x="21296" y="3683"/>
                </a:lnTo>
                <a:lnTo>
                  <a:pt x="21327" y="3671"/>
                </a:lnTo>
                <a:lnTo>
                  <a:pt x="21334" y="3683"/>
                </a:lnTo>
                <a:lnTo>
                  <a:pt x="21334" y="3648"/>
                </a:lnTo>
                <a:lnTo>
                  <a:pt x="21342" y="3625"/>
                </a:lnTo>
                <a:lnTo>
                  <a:pt x="21327" y="3636"/>
                </a:lnTo>
                <a:lnTo>
                  <a:pt x="21319" y="3590"/>
                </a:lnTo>
                <a:lnTo>
                  <a:pt x="21289" y="3578"/>
                </a:lnTo>
                <a:lnTo>
                  <a:pt x="21273" y="3568"/>
                </a:lnTo>
                <a:lnTo>
                  <a:pt x="21289" y="3555"/>
                </a:lnTo>
                <a:lnTo>
                  <a:pt x="21319" y="3568"/>
                </a:lnTo>
                <a:lnTo>
                  <a:pt x="21327" y="3590"/>
                </a:lnTo>
                <a:lnTo>
                  <a:pt x="21342" y="3590"/>
                </a:lnTo>
                <a:lnTo>
                  <a:pt x="21365" y="3613"/>
                </a:lnTo>
                <a:lnTo>
                  <a:pt x="21426" y="3613"/>
                </a:lnTo>
                <a:lnTo>
                  <a:pt x="21456" y="3625"/>
                </a:lnTo>
                <a:lnTo>
                  <a:pt x="21464" y="3578"/>
                </a:lnTo>
                <a:lnTo>
                  <a:pt x="21434" y="3578"/>
                </a:lnTo>
                <a:lnTo>
                  <a:pt x="21418" y="3543"/>
                </a:lnTo>
                <a:lnTo>
                  <a:pt x="21434" y="3555"/>
                </a:lnTo>
                <a:lnTo>
                  <a:pt x="21464" y="3568"/>
                </a:lnTo>
                <a:lnTo>
                  <a:pt x="21479" y="3578"/>
                </a:lnTo>
                <a:lnTo>
                  <a:pt x="21509" y="3578"/>
                </a:lnTo>
                <a:lnTo>
                  <a:pt x="21516" y="3555"/>
                </a:lnTo>
                <a:lnTo>
                  <a:pt x="21516" y="3533"/>
                </a:lnTo>
                <a:lnTo>
                  <a:pt x="21532" y="3486"/>
                </a:lnTo>
                <a:lnTo>
                  <a:pt x="21555" y="3475"/>
                </a:lnTo>
                <a:lnTo>
                  <a:pt x="21562" y="3475"/>
                </a:lnTo>
                <a:lnTo>
                  <a:pt x="21593" y="3486"/>
                </a:lnTo>
                <a:lnTo>
                  <a:pt x="21600" y="3451"/>
                </a:lnTo>
                <a:lnTo>
                  <a:pt x="21578" y="3440"/>
                </a:lnTo>
                <a:lnTo>
                  <a:pt x="21562" y="3440"/>
                </a:lnTo>
                <a:lnTo>
                  <a:pt x="21547" y="3451"/>
                </a:lnTo>
                <a:lnTo>
                  <a:pt x="21539" y="3417"/>
                </a:lnTo>
                <a:lnTo>
                  <a:pt x="21524" y="3393"/>
                </a:lnTo>
                <a:lnTo>
                  <a:pt x="21479" y="3358"/>
                </a:lnTo>
                <a:lnTo>
                  <a:pt x="21464" y="3335"/>
                </a:lnTo>
                <a:lnTo>
                  <a:pt x="21434" y="3323"/>
                </a:lnTo>
                <a:lnTo>
                  <a:pt x="21418" y="3290"/>
                </a:lnTo>
                <a:lnTo>
                  <a:pt x="21395" y="3265"/>
                </a:lnTo>
                <a:lnTo>
                  <a:pt x="21395" y="3243"/>
                </a:lnTo>
                <a:lnTo>
                  <a:pt x="21365" y="3230"/>
                </a:lnTo>
                <a:lnTo>
                  <a:pt x="21327" y="3230"/>
                </a:lnTo>
                <a:lnTo>
                  <a:pt x="21289" y="3220"/>
                </a:lnTo>
                <a:lnTo>
                  <a:pt x="21273" y="3197"/>
                </a:lnTo>
                <a:lnTo>
                  <a:pt x="21251" y="3197"/>
                </a:lnTo>
                <a:lnTo>
                  <a:pt x="21273" y="3220"/>
                </a:lnTo>
                <a:lnTo>
                  <a:pt x="21289" y="3230"/>
                </a:lnTo>
                <a:lnTo>
                  <a:pt x="21273" y="3243"/>
                </a:lnTo>
                <a:lnTo>
                  <a:pt x="21259" y="3243"/>
                </a:lnTo>
                <a:lnTo>
                  <a:pt x="21229" y="3230"/>
                </a:lnTo>
                <a:lnTo>
                  <a:pt x="21236" y="3255"/>
                </a:lnTo>
                <a:lnTo>
                  <a:pt x="21221" y="3265"/>
                </a:lnTo>
                <a:lnTo>
                  <a:pt x="21221" y="3230"/>
                </a:lnTo>
                <a:lnTo>
                  <a:pt x="21236" y="3197"/>
                </a:lnTo>
                <a:lnTo>
                  <a:pt x="21221" y="3197"/>
                </a:lnTo>
                <a:lnTo>
                  <a:pt x="21198" y="3185"/>
                </a:lnTo>
                <a:lnTo>
                  <a:pt x="21091" y="3185"/>
                </a:lnTo>
                <a:lnTo>
                  <a:pt x="21137" y="3220"/>
                </a:lnTo>
                <a:lnTo>
                  <a:pt x="21145" y="3255"/>
                </a:lnTo>
                <a:lnTo>
                  <a:pt x="21152" y="3278"/>
                </a:lnTo>
                <a:lnTo>
                  <a:pt x="21137" y="3323"/>
                </a:lnTo>
                <a:lnTo>
                  <a:pt x="21122" y="3335"/>
                </a:lnTo>
                <a:lnTo>
                  <a:pt x="21137" y="3335"/>
                </a:lnTo>
                <a:lnTo>
                  <a:pt x="21160" y="3348"/>
                </a:lnTo>
                <a:lnTo>
                  <a:pt x="21168" y="3370"/>
                </a:lnTo>
                <a:lnTo>
                  <a:pt x="21152" y="3417"/>
                </a:lnTo>
                <a:lnTo>
                  <a:pt x="21145" y="3428"/>
                </a:lnTo>
                <a:lnTo>
                  <a:pt x="21145" y="3393"/>
                </a:lnTo>
                <a:lnTo>
                  <a:pt x="21152" y="3370"/>
                </a:lnTo>
                <a:lnTo>
                  <a:pt x="21129" y="3358"/>
                </a:lnTo>
                <a:lnTo>
                  <a:pt x="21107" y="3382"/>
                </a:lnTo>
                <a:lnTo>
                  <a:pt x="21099" y="3358"/>
                </a:lnTo>
                <a:lnTo>
                  <a:pt x="21084" y="3335"/>
                </a:lnTo>
                <a:lnTo>
                  <a:pt x="21061" y="3323"/>
                </a:lnTo>
                <a:lnTo>
                  <a:pt x="21061" y="3290"/>
                </a:lnTo>
                <a:lnTo>
                  <a:pt x="21068" y="3255"/>
                </a:lnTo>
                <a:lnTo>
                  <a:pt x="21053" y="3197"/>
                </a:lnTo>
                <a:lnTo>
                  <a:pt x="21061" y="3162"/>
                </a:lnTo>
                <a:lnTo>
                  <a:pt x="21068" y="3138"/>
                </a:lnTo>
                <a:lnTo>
                  <a:pt x="21053" y="3092"/>
                </a:lnTo>
                <a:lnTo>
                  <a:pt x="21031" y="3127"/>
                </a:lnTo>
                <a:lnTo>
                  <a:pt x="21008" y="3127"/>
                </a:lnTo>
                <a:lnTo>
                  <a:pt x="21024" y="3092"/>
                </a:lnTo>
                <a:lnTo>
                  <a:pt x="21016" y="3070"/>
                </a:lnTo>
                <a:lnTo>
                  <a:pt x="21016" y="3045"/>
                </a:lnTo>
                <a:lnTo>
                  <a:pt x="21001" y="3035"/>
                </a:lnTo>
                <a:lnTo>
                  <a:pt x="20978" y="3023"/>
                </a:lnTo>
                <a:lnTo>
                  <a:pt x="20963" y="3012"/>
                </a:lnTo>
                <a:lnTo>
                  <a:pt x="20940" y="2977"/>
                </a:lnTo>
                <a:lnTo>
                  <a:pt x="20924" y="2965"/>
                </a:lnTo>
                <a:lnTo>
                  <a:pt x="20879" y="2942"/>
                </a:lnTo>
                <a:lnTo>
                  <a:pt x="20848" y="2930"/>
                </a:lnTo>
                <a:lnTo>
                  <a:pt x="20819" y="2885"/>
                </a:lnTo>
                <a:lnTo>
                  <a:pt x="20796" y="2872"/>
                </a:lnTo>
                <a:lnTo>
                  <a:pt x="20773" y="2895"/>
                </a:lnTo>
                <a:lnTo>
                  <a:pt x="20765" y="2872"/>
                </a:lnTo>
                <a:lnTo>
                  <a:pt x="20780" y="2872"/>
                </a:lnTo>
                <a:lnTo>
                  <a:pt x="20765" y="2850"/>
                </a:lnTo>
                <a:lnTo>
                  <a:pt x="20742" y="2837"/>
                </a:lnTo>
                <a:lnTo>
                  <a:pt x="20765" y="2860"/>
                </a:lnTo>
                <a:lnTo>
                  <a:pt x="20742" y="2872"/>
                </a:lnTo>
                <a:lnTo>
                  <a:pt x="20735" y="2837"/>
                </a:lnTo>
                <a:lnTo>
                  <a:pt x="20689" y="2815"/>
                </a:lnTo>
                <a:lnTo>
                  <a:pt x="20674" y="2815"/>
                </a:lnTo>
                <a:lnTo>
                  <a:pt x="20651" y="2767"/>
                </a:lnTo>
                <a:lnTo>
                  <a:pt x="20681" y="2780"/>
                </a:lnTo>
                <a:lnTo>
                  <a:pt x="20666" y="2757"/>
                </a:lnTo>
                <a:lnTo>
                  <a:pt x="20636" y="2745"/>
                </a:lnTo>
                <a:lnTo>
                  <a:pt x="20620" y="2733"/>
                </a:lnTo>
                <a:lnTo>
                  <a:pt x="20591" y="2733"/>
                </a:lnTo>
                <a:lnTo>
                  <a:pt x="20583" y="2687"/>
                </a:lnTo>
                <a:lnTo>
                  <a:pt x="20560" y="2699"/>
                </a:lnTo>
                <a:lnTo>
                  <a:pt x="20545" y="2687"/>
                </a:lnTo>
                <a:lnTo>
                  <a:pt x="20522" y="2675"/>
                </a:lnTo>
                <a:lnTo>
                  <a:pt x="20507" y="2675"/>
                </a:lnTo>
                <a:lnTo>
                  <a:pt x="20484" y="2652"/>
                </a:lnTo>
                <a:lnTo>
                  <a:pt x="20507" y="2664"/>
                </a:lnTo>
                <a:lnTo>
                  <a:pt x="20438" y="2595"/>
                </a:lnTo>
                <a:lnTo>
                  <a:pt x="20392" y="2595"/>
                </a:lnTo>
                <a:lnTo>
                  <a:pt x="20423" y="2582"/>
                </a:lnTo>
                <a:lnTo>
                  <a:pt x="20377" y="2547"/>
                </a:lnTo>
                <a:lnTo>
                  <a:pt x="20332" y="2547"/>
                </a:lnTo>
                <a:lnTo>
                  <a:pt x="20309" y="2537"/>
                </a:lnTo>
                <a:lnTo>
                  <a:pt x="20294" y="2525"/>
                </a:lnTo>
                <a:lnTo>
                  <a:pt x="20279" y="2502"/>
                </a:lnTo>
                <a:lnTo>
                  <a:pt x="20248" y="2502"/>
                </a:lnTo>
                <a:lnTo>
                  <a:pt x="20203" y="2490"/>
                </a:lnTo>
                <a:lnTo>
                  <a:pt x="20187" y="2479"/>
                </a:lnTo>
                <a:lnTo>
                  <a:pt x="20165" y="2467"/>
                </a:lnTo>
                <a:lnTo>
                  <a:pt x="20149" y="2455"/>
                </a:lnTo>
                <a:lnTo>
                  <a:pt x="20127" y="2432"/>
                </a:lnTo>
                <a:lnTo>
                  <a:pt x="20105" y="2420"/>
                </a:lnTo>
                <a:lnTo>
                  <a:pt x="20089" y="2420"/>
                </a:lnTo>
                <a:lnTo>
                  <a:pt x="20059" y="2432"/>
                </a:lnTo>
                <a:lnTo>
                  <a:pt x="20043" y="2444"/>
                </a:lnTo>
                <a:lnTo>
                  <a:pt x="20021" y="2432"/>
                </a:lnTo>
                <a:lnTo>
                  <a:pt x="19892" y="2432"/>
                </a:lnTo>
                <a:lnTo>
                  <a:pt x="19869" y="2420"/>
                </a:lnTo>
                <a:lnTo>
                  <a:pt x="19846" y="2397"/>
                </a:lnTo>
                <a:lnTo>
                  <a:pt x="19831" y="2420"/>
                </a:lnTo>
                <a:lnTo>
                  <a:pt x="19846" y="2444"/>
                </a:lnTo>
                <a:lnTo>
                  <a:pt x="19831" y="2455"/>
                </a:lnTo>
                <a:lnTo>
                  <a:pt x="19823" y="2455"/>
                </a:lnTo>
                <a:lnTo>
                  <a:pt x="19800" y="2432"/>
                </a:lnTo>
                <a:lnTo>
                  <a:pt x="19777" y="2420"/>
                </a:lnTo>
                <a:lnTo>
                  <a:pt x="19762" y="2397"/>
                </a:lnTo>
                <a:lnTo>
                  <a:pt x="19716" y="2397"/>
                </a:lnTo>
                <a:lnTo>
                  <a:pt x="19701" y="2387"/>
                </a:lnTo>
                <a:lnTo>
                  <a:pt x="19664" y="2387"/>
                </a:lnTo>
                <a:lnTo>
                  <a:pt x="19649" y="2374"/>
                </a:lnTo>
                <a:lnTo>
                  <a:pt x="19603" y="2374"/>
                </a:lnTo>
                <a:lnTo>
                  <a:pt x="19580" y="2362"/>
                </a:lnTo>
                <a:lnTo>
                  <a:pt x="19565" y="2362"/>
                </a:lnTo>
                <a:lnTo>
                  <a:pt x="19534" y="2352"/>
                </a:lnTo>
                <a:lnTo>
                  <a:pt x="19542" y="2387"/>
                </a:lnTo>
                <a:lnTo>
                  <a:pt x="19542" y="2455"/>
                </a:lnTo>
                <a:lnTo>
                  <a:pt x="19527" y="2467"/>
                </a:lnTo>
                <a:lnTo>
                  <a:pt x="19504" y="2479"/>
                </a:lnTo>
                <a:lnTo>
                  <a:pt x="19527" y="2502"/>
                </a:lnTo>
                <a:lnTo>
                  <a:pt x="19542" y="2502"/>
                </a:lnTo>
                <a:lnTo>
                  <a:pt x="19550" y="2537"/>
                </a:lnTo>
                <a:lnTo>
                  <a:pt x="19588" y="2595"/>
                </a:lnTo>
                <a:lnTo>
                  <a:pt x="19588" y="2640"/>
                </a:lnTo>
                <a:lnTo>
                  <a:pt x="19603" y="2664"/>
                </a:lnTo>
                <a:lnTo>
                  <a:pt x="19588" y="2675"/>
                </a:lnTo>
                <a:lnTo>
                  <a:pt x="19565" y="2687"/>
                </a:lnTo>
                <a:lnTo>
                  <a:pt x="19565" y="2733"/>
                </a:lnTo>
                <a:lnTo>
                  <a:pt x="19534" y="2699"/>
                </a:lnTo>
                <a:lnTo>
                  <a:pt x="19541" y="2740"/>
                </a:lnTo>
                <a:lnTo>
                  <a:pt x="19527" y="2733"/>
                </a:lnTo>
                <a:lnTo>
                  <a:pt x="19444" y="2733"/>
                </a:lnTo>
                <a:lnTo>
                  <a:pt x="19421" y="2699"/>
                </a:lnTo>
                <a:lnTo>
                  <a:pt x="19421" y="2664"/>
                </a:lnTo>
                <a:lnTo>
                  <a:pt x="19406" y="2652"/>
                </a:lnTo>
                <a:lnTo>
                  <a:pt x="19337" y="2617"/>
                </a:lnTo>
                <a:lnTo>
                  <a:pt x="19322" y="2617"/>
                </a:lnTo>
                <a:lnTo>
                  <a:pt x="19306" y="2582"/>
                </a:lnTo>
                <a:lnTo>
                  <a:pt x="19306" y="2525"/>
                </a:lnTo>
                <a:lnTo>
                  <a:pt x="19276" y="2502"/>
                </a:lnTo>
                <a:lnTo>
                  <a:pt x="19268" y="2467"/>
                </a:lnTo>
                <a:lnTo>
                  <a:pt x="19245" y="2455"/>
                </a:lnTo>
                <a:lnTo>
                  <a:pt x="19201" y="2502"/>
                </a:lnTo>
                <a:lnTo>
                  <a:pt x="19185" y="2525"/>
                </a:lnTo>
                <a:lnTo>
                  <a:pt x="19155" y="2537"/>
                </a:lnTo>
                <a:lnTo>
                  <a:pt x="19079" y="2537"/>
                </a:lnTo>
                <a:lnTo>
                  <a:pt x="19056" y="2525"/>
                </a:lnTo>
                <a:lnTo>
                  <a:pt x="19033" y="2502"/>
                </a:lnTo>
                <a:lnTo>
                  <a:pt x="18919" y="2502"/>
                </a:lnTo>
                <a:lnTo>
                  <a:pt x="18897" y="2490"/>
                </a:lnTo>
                <a:lnTo>
                  <a:pt x="18874" y="2467"/>
                </a:lnTo>
                <a:lnTo>
                  <a:pt x="18858" y="2467"/>
                </a:lnTo>
                <a:lnTo>
                  <a:pt x="18828" y="2479"/>
                </a:lnTo>
                <a:lnTo>
                  <a:pt x="18813" y="2479"/>
                </a:lnTo>
                <a:lnTo>
                  <a:pt x="18797" y="2467"/>
                </a:lnTo>
                <a:lnTo>
                  <a:pt x="18768" y="2479"/>
                </a:lnTo>
                <a:lnTo>
                  <a:pt x="18753" y="2479"/>
                </a:lnTo>
                <a:lnTo>
                  <a:pt x="18730" y="2490"/>
                </a:lnTo>
                <a:lnTo>
                  <a:pt x="18707" y="2479"/>
                </a:lnTo>
                <a:lnTo>
                  <a:pt x="18699" y="2479"/>
                </a:lnTo>
                <a:lnTo>
                  <a:pt x="18676" y="2490"/>
                </a:lnTo>
                <a:lnTo>
                  <a:pt x="18608" y="2490"/>
                </a:lnTo>
                <a:lnTo>
                  <a:pt x="18563" y="2525"/>
                </a:lnTo>
                <a:lnTo>
                  <a:pt x="18532" y="2490"/>
                </a:lnTo>
                <a:lnTo>
                  <a:pt x="18509" y="2479"/>
                </a:lnTo>
                <a:lnTo>
                  <a:pt x="18487" y="2479"/>
                </a:lnTo>
                <a:lnTo>
                  <a:pt x="18479" y="2490"/>
                </a:lnTo>
                <a:lnTo>
                  <a:pt x="18464" y="2467"/>
                </a:lnTo>
                <a:lnTo>
                  <a:pt x="18441" y="2467"/>
                </a:lnTo>
                <a:lnTo>
                  <a:pt x="18426" y="2455"/>
                </a:lnTo>
                <a:lnTo>
                  <a:pt x="18418" y="2432"/>
                </a:lnTo>
                <a:lnTo>
                  <a:pt x="18426" y="2420"/>
                </a:lnTo>
                <a:lnTo>
                  <a:pt x="18426" y="2397"/>
                </a:lnTo>
                <a:lnTo>
                  <a:pt x="18433" y="2387"/>
                </a:lnTo>
                <a:lnTo>
                  <a:pt x="18433" y="2374"/>
                </a:lnTo>
                <a:lnTo>
                  <a:pt x="18426" y="2362"/>
                </a:lnTo>
                <a:lnTo>
                  <a:pt x="18464" y="2304"/>
                </a:lnTo>
                <a:lnTo>
                  <a:pt x="18448" y="2270"/>
                </a:lnTo>
                <a:lnTo>
                  <a:pt x="18433" y="2247"/>
                </a:lnTo>
                <a:lnTo>
                  <a:pt x="18418" y="2200"/>
                </a:lnTo>
                <a:lnTo>
                  <a:pt x="18380" y="2166"/>
                </a:lnTo>
                <a:lnTo>
                  <a:pt x="18297" y="2107"/>
                </a:lnTo>
                <a:lnTo>
                  <a:pt x="18228" y="2084"/>
                </a:lnTo>
                <a:lnTo>
                  <a:pt x="18167" y="2084"/>
                </a:lnTo>
                <a:lnTo>
                  <a:pt x="18023" y="2074"/>
                </a:lnTo>
                <a:lnTo>
                  <a:pt x="17849" y="2107"/>
                </a:lnTo>
                <a:lnTo>
                  <a:pt x="17788" y="2154"/>
                </a:lnTo>
                <a:lnTo>
                  <a:pt x="17765" y="2142"/>
                </a:lnTo>
                <a:lnTo>
                  <a:pt x="17689" y="2154"/>
                </a:lnTo>
                <a:lnTo>
                  <a:pt x="17644" y="2142"/>
                </a:lnTo>
                <a:lnTo>
                  <a:pt x="17575" y="2107"/>
                </a:lnTo>
                <a:lnTo>
                  <a:pt x="17621" y="2107"/>
                </a:lnTo>
                <a:lnTo>
                  <a:pt x="17629" y="2084"/>
                </a:lnTo>
                <a:lnTo>
                  <a:pt x="17583" y="2039"/>
                </a:lnTo>
                <a:lnTo>
                  <a:pt x="17560" y="2004"/>
                </a:lnTo>
                <a:lnTo>
                  <a:pt x="17537" y="2004"/>
                </a:lnTo>
                <a:lnTo>
                  <a:pt x="17514" y="1992"/>
                </a:lnTo>
                <a:lnTo>
                  <a:pt x="17499" y="1992"/>
                </a:lnTo>
                <a:lnTo>
                  <a:pt x="17476" y="2027"/>
                </a:lnTo>
                <a:lnTo>
                  <a:pt x="17439" y="2027"/>
                </a:lnTo>
                <a:lnTo>
                  <a:pt x="17408" y="2049"/>
                </a:lnTo>
                <a:lnTo>
                  <a:pt x="17453" y="2004"/>
                </a:lnTo>
                <a:lnTo>
                  <a:pt x="17468" y="1981"/>
                </a:lnTo>
                <a:lnTo>
                  <a:pt x="17445" y="1957"/>
                </a:lnTo>
                <a:lnTo>
                  <a:pt x="17431" y="1957"/>
                </a:lnTo>
                <a:lnTo>
                  <a:pt x="17393" y="1969"/>
                </a:lnTo>
                <a:lnTo>
                  <a:pt x="17401" y="1946"/>
                </a:lnTo>
                <a:lnTo>
                  <a:pt x="17378" y="1922"/>
                </a:lnTo>
                <a:lnTo>
                  <a:pt x="17317" y="1899"/>
                </a:lnTo>
                <a:lnTo>
                  <a:pt x="17294" y="1922"/>
                </a:lnTo>
                <a:lnTo>
                  <a:pt x="17294" y="1876"/>
                </a:lnTo>
                <a:lnTo>
                  <a:pt x="17309" y="1876"/>
                </a:lnTo>
                <a:lnTo>
                  <a:pt x="17332" y="1864"/>
                </a:lnTo>
                <a:lnTo>
                  <a:pt x="17347" y="1854"/>
                </a:lnTo>
                <a:lnTo>
                  <a:pt x="17378" y="1876"/>
                </a:lnTo>
                <a:lnTo>
                  <a:pt x="17393" y="1864"/>
                </a:lnTo>
                <a:lnTo>
                  <a:pt x="17408" y="1841"/>
                </a:lnTo>
                <a:lnTo>
                  <a:pt x="17370" y="1772"/>
                </a:lnTo>
                <a:lnTo>
                  <a:pt x="17248" y="1726"/>
                </a:lnTo>
                <a:lnTo>
                  <a:pt x="17119" y="1726"/>
                </a:lnTo>
                <a:lnTo>
                  <a:pt x="17058" y="1794"/>
                </a:lnTo>
                <a:lnTo>
                  <a:pt x="17020" y="1854"/>
                </a:lnTo>
                <a:lnTo>
                  <a:pt x="17005" y="1864"/>
                </a:lnTo>
                <a:lnTo>
                  <a:pt x="16960" y="1889"/>
                </a:lnTo>
                <a:lnTo>
                  <a:pt x="16937" y="1889"/>
                </a:lnTo>
                <a:lnTo>
                  <a:pt x="16922" y="1922"/>
                </a:lnTo>
                <a:lnTo>
                  <a:pt x="16907" y="1899"/>
                </a:lnTo>
                <a:lnTo>
                  <a:pt x="16876" y="1899"/>
                </a:lnTo>
                <a:lnTo>
                  <a:pt x="16907" y="1876"/>
                </a:lnTo>
                <a:lnTo>
                  <a:pt x="16884" y="1841"/>
                </a:lnTo>
                <a:lnTo>
                  <a:pt x="16907" y="1841"/>
                </a:lnTo>
                <a:lnTo>
                  <a:pt x="16930" y="1854"/>
                </a:lnTo>
                <a:lnTo>
                  <a:pt x="16975" y="1841"/>
                </a:lnTo>
                <a:lnTo>
                  <a:pt x="16953" y="1749"/>
                </a:lnTo>
                <a:lnTo>
                  <a:pt x="16975" y="1749"/>
                </a:lnTo>
                <a:lnTo>
                  <a:pt x="16991" y="1772"/>
                </a:lnTo>
                <a:lnTo>
                  <a:pt x="17005" y="1772"/>
                </a:lnTo>
                <a:lnTo>
                  <a:pt x="17005" y="1794"/>
                </a:lnTo>
                <a:lnTo>
                  <a:pt x="16991" y="1829"/>
                </a:lnTo>
                <a:lnTo>
                  <a:pt x="16991" y="1864"/>
                </a:lnTo>
                <a:lnTo>
                  <a:pt x="17020" y="1807"/>
                </a:lnTo>
                <a:lnTo>
                  <a:pt x="17081" y="1726"/>
                </a:lnTo>
                <a:lnTo>
                  <a:pt x="17020" y="1726"/>
                </a:lnTo>
                <a:lnTo>
                  <a:pt x="16892" y="1737"/>
                </a:lnTo>
                <a:lnTo>
                  <a:pt x="16853" y="1749"/>
                </a:lnTo>
                <a:lnTo>
                  <a:pt x="16830" y="1761"/>
                </a:lnTo>
                <a:lnTo>
                  <a:pt x="16808" y="1761"/>
                </a:lnTo>
                <a:lnTo>
                  <a:pt x="16800" y="1749"/>
                </a:lnTo>
                <a:lnTo>
                  <a:pt x="16800" y="1737"/>
                </a:lnTo>
                <a:lnTo>
                  <a:pt x="16846" y="1737"/>
                </a:lnTo>
                <a:lnTo>
                  <a:pt x="16861" y="1691"/>
                </a:lnTo>
                <a:lnTo>
                  <a:pt x="16884" y="1644"/>
                </a:lnTo>
                <a:lnTo>
                  <a:pt x="16846" y="1634"/>
                </a:lnTo>
                <a:lnTo>
                  <a:pt x="16815" y="1634"/>
                </a:lnTo>
                <a:lnTo>
                  <a:pt x="16755" y="1609"/>
                </a:lnTo>
                <a:lnTo>
                  <a:pt x="16740" y="1609"/>
                </a:lnTo>
                <a:lnTo>
                  <a:pt x="16610" y="1599"/>
                </a:lnTo>
                <a:lnTo>
                  <a:pt x="16564" y="1599"/>
                </a:lnTo>
                <a:lnTo>
                  <a:pt x="16527" y="1576"/>
                </a:lnTo>
                <a:lnTo>
                  <a:pt x="16497" y="1564"/>
                </a:lnTo>
                <a:lnTo>
                  <a:pt x="16436" y="1551"/>
                </a:lnTo>
                <a:lnTo>
                  <a:pt x="16436" y="1576"/>
                </a:lnTo>
                <a:lnTo>
                  <a:pt x="16466" y="1599"/>
                </a:lnTo>
                <a:lnTo>
                  <a:pt x="16466" y="1634"/>
                </a:lnTo>
                <a:lnTo>
                  <a:pt x="16443" y="1656"/>
                </a:lnTo>
                <a:lnTo>
                  <a:pt x="16405" y="1669"/>
                </a:lnTo>
                <a:lnTo>
                  <a:pt x="16329" y="1669"/>
                </a:lnTo>
                <a:lnTo>
                  <a:pt x="16284" y="1702"/>
                </a:lnTo>
                <a:lnTo>
                  <a:pt x="16277" y="1749"/>
                </a:lnTo>
                <a:lnTo>
                  <a:pt x="16292" y="1772"/>
                </a:lnTo>
                <a:lnTo>
                  <a:pt x="16307" y="1772"/>
                </a:lnTo>
                <a:lnTo>
                  <a:pt x="16337" y="1749"/>
                </a:lnTo>
                <a:lnTo>
                  <a:pt x="16367" y="1749"/>
                </a:lnTo>
                <a:lnTo>
                  <a:pt x="16390" y="1761"/>
                </a:lnTo>
                <a:lnTo>
                  <a:pt x="16344" y="1772"/>
                </a:lnTo>
                <a:lnTo>
                  <a:pt x="16337" y="1807"/>
                </a:lnTo>
                <a:lnTo>
                  <a:pt x="16307" y="1829"/>
                </a:lnTo>
                <a:lnTo>
                  <a:pt x="16337" y="1854"/>
                </a:lnTo>
                <a:lnTo>
                  <a:pt x="16337" y="1876"/>
                </a:lnTo>
                <a:lnTo>
                  <a:pt x="16344" y="1922"/>
                </a:lnTo>
                <a:lnTo>
                  <a:pt x="16359" y="1946"/>
                </a:lnTo>
                <a:lnTo>
                  <a:pt x="16367" y="1969"/>
                </a:lnTo>
                <a:lnTo>
                  <a:pt x="16321" y="1969"/>
                </a:lnTo>
                <a:lnTo>
                  <a:pt x="16299" y="1981"/>
                </a:lnTo>
                <a:lnTo>
                  <a:pt x="16277" y="1969"/>
                </a:lnTo>
                <a:lnTo>
                  <a:pt x="16269" y="1946"/>
                </a:lnTo>
                <a:lnTo>
                  <a:pt x="16223" y="1922"/>
                </a:lnTo>
                <a:lnTo>
                  <a:pt x="16177" y="1934"/>
                </a:lnTo>
                <a:lnTo>
                  <a:pt x="16162" y="1946"/>
                </a:lnTo>
                <a:lnTo>
                  <a:pt x="16155" y="2004"/>
                </a:lnTo>
                <a:lnTo>
                  <a:pt x="16200" y="2027"/>
                </a:lnTo>
                <a:lnTo>
                  <a:pt x="16170" y="2039"/>
                </a:lnTo>
                <a:lnTo>
                  <a:pt x="16132" y="2049"/>
                </a:lnTo>
                <a:lnTo>
                  <a:pt x="16155" y="2062"/>
                </a:lnTo>
                <a:lnTo>
                  <a:pt x="16109" y="2049"/>
                </a:lnTo>
                <a:lnTo>
                  <a:pt x="16132" y="2039"/>
                </a:lnTo>
                <a:lnTo>
                  <a:pt x="16109" y="2039"/>
                </a:lnTo>
                <a:lnTo>
                  <a:pt x="16087" y="2004"/>
                </a:lnTo>
                <a:lnTo>
                  <a:pt x="16026" y="1957"/>
                </a:lnTo>
                <a:lnTo>
                  <a:pt x="16011" y="1957"/>
                </a:lnTo>
                <a:lnTo>
                  <a:pt x="15988" y="1946"/>
                </a:lnTo>
                <a:lnTo>
                  <a:pt x="15950" y="1922"/>
                </a:lnTo>
                <a:lnTo>
                  <a:pt x="15919" y="1922"/>
                </a:lnTo>
                <a:lnTo>
                  <a:pt x="15904" y="1934"/>
                </a:lnTo>
                <a:lnTo>
                  <a:pt x="15889" y="1957"/>
                </a:lnTo>
                <a:lnTo>
                  <a:pt x="15859" y="1946"/>
                </a:lnTo>
                <a:lnTo>
                  <a:pt x="15844" y="1957"/>
                </a:lnTo>
                <a:lnTo>
                  <a:pt x="15821" y="1981"/>
                </a:lnTo>
                <a:lnTo>
                  <a:pt x="15821" y="1992"/>
                </a:lnTo>
                <a:lnTo>
                  <a:pt x="15752" y="1992"/>
                </a:lnTo>
                <a:lnTo>
                  <a:pt x="15714" y="1981"/>
                </a:lnTo>
                <a:lnTo>
                  <a:pt x="15676" y="1957"/>
                </a:lnTo>
                <a:lnTo>
                  <a:pt x="15645" y="1934"/>
                </a:lnTo>
                <a:lnTo>
                  <a:pt x="15616" y="1864"/>
                </a:lnTo>
                <a:lnTo>
                  <a:pt x="15616" y="1829"/>
                </a:lnTo>
                <a:lnTo>
                  <a:pt x="15585" y="1854"/>
                </a:lnTo>
                <a:lnTo>
                  <a:pt x="15562" y="1922"/>
                </a:lnTo>
                <a:lnTo>
                  <a:pt x="15547" y="1981"/>
                </a:lnTo>
                <a:lnTo>
                  <a:pt x="15532" y="2004"/>
                </a:lnTo>
                <a:lnTo>
                  <a:pt x="15547" y="2049"/>
                </a:lnTo>
                <a:lnTo>
                  <a:pt x="15517" y="2062"/>
                </a:lnTo>
                <a:lnTo>
                  <a:pt x="15501" y="2084"/>
                </a:lnTo>
                <a:lnTo>
                  <a:pt x="15501" y="2107"/>
                </a:lnTo>
                <a:lnTo>
                  <a:pt x="15486" y="2154"/>
                </a:lnTo>
                <a:lnTo>
                  <a:pt x="15456" y="2166"/>
                </a:lnTo>
                <a:lnTo>
                  <a:pt x="15440" y="2177"/>
                </a:lnTo>
                <a:lnTo>
                  <a:pt x="15425" y="2154"/>
                </a:lnTo>
                <a:lnTo>
                  <a:pt x="15419" y="2132"/>
                </a:lnTo>
                <a:lnTo>
                  <a:pt x="15388" y="2142"/>
                </a:lnTo>
                <a:lnTo>
                  <a:pt x="15373" y="2132"/>
                </a:lnTo>
                <a:lnTo>
                  <a:pt x="15327" y="2084"/>
                </a:lnTo>
                <a:lnTo>
                  <a:pt x="15304" y="2074"/>
                </a:lnTo>
                <a:lnTo>
                  <a:pt x="15296" y="2049"/>
                </a:lnTo>
                <a:lnTo>
                  <a:pt x="15274" y="2027"/>
                </a:lnTo>
                <a:lnTo>
                  <a:pt x="15258" y="1992"/>
                </a:lnTo>
                <a:lnTo>
                  <a:pt x="15251" y="1957"/>
                </a:lnTo>
                <a:lnTo>
                  <a:pt x="15228" y="1934"/>
                </a:lnTo>
                <a:lnTo>
                  <a:pt x="15205" y="1934"/>
                </a:lnTo>
                <a:lnTo>
                  <a:pt x="15220" y="1899"/>
                </a:lnTo>
                <a:lnTo>
                  <a:pt x="15235" y="1899"/>
                </a:lnTo>
                <a:lnTo>
                  <a:pt x="15251" y="1889"/>
                </a:lnTo>
                <a:lnTo>
                  <a:pt x="15274" y="1899"/>
                </a:lnTo>
                <a:lnTo>
                  <a:pt x="15251" y="1876"/>
                </a:lnTo>
                <a:lnTo>
                  <a:pt x="15243" y="1841"/>
                </a:lnTo>
                <a:lnTo>
                  <a:pt x="15228" y="1807"/>
                </a:lnTo>
                <a:lnTo>
                  <a:pt x="15235" y="1854"/>
                </a:lnTo>
                <a:lnTo>
                  <a:pt x="15235" y="1876"/>
                </a:lnTo>
                <a:lnTo>
                  <a:pt x="15220" y="1889"/>
                </a:lnTo>
                <a:lnTo>
                  <a:pt x="15197" y="1876"/>
                </a:lnTo>
                <a:lnTo>
                  <a:pt x="15168" y="1829"/>
                </a:lnTo>
                <a:lnTo>
                  <a:pt x="15137" y="1761"/>
                </a:lnTo>
                <a:lnTo>
                  <a:pt x="15137" y="1749"/>
                </a:lnTo>
                <a:lnTo>
                  <a:pt x="15175" y="1761"/>
                </a:lnTo>
                <a:lnTo>
                  <a:pt x="15183" y="1784"/>
                </a:lnTo>
                <a:lnTo>
                  <a:pt x="15228" y="1794"/>
                </a:lnTo>
                <a:lnTo>
                  <a:pt x="15251" y="1784"/>
                </a:lnTo>
                <a:lnTo>
                  <a:pt x="15266" y="1772"/>
                </a:lnTo>
                <a:lnTo>
                  <a:pt x="15251" y="1772"/>
                </a:lnTo>
                <a:lnTo>
                  <a:pt x="15274" y="1749"/>
                </a:lnTo>
                <a:lnTo>
                  <a:pt x="15258" y="1737"/>
                </a:lnTo>
                <a:lnTo>
                  <a:pt x="15266" y="1702"/>
                </a:lnTo>
                <a:lnTo>
                  <a:pt x="15251" y="1691"/>
                </a:lnTo>
                <a:lnTo>
                  <a:pt x="15243" y="1669"/>
                </a:lnTo>
                <a:lnTo>
                  <a:pt x="15197" y="1679"/>
                </a:lnTo>
                <a:lnTo>
                  <a:pt x="15175" y="1669"/>
                </a:lnTo>
                <a:lnTo>
                  <a:pt x="15160" y="1656"/>
                </a:lnTo>
                <a:lnTo>
                  <a:pt x="15197" y="1656"/>
                </a:lnTo>
                <a:lnTo>
                  <a:pt x="15220" y="1609"/>
                </a:lnTo>
                <a:lnTo>
                  <a:pt x="15243" y="1609"/>
                </a:lnTo>
                <a:lnTo>
                  <a:pt x="15243" y="1599"/>
                </a:lnTo>
                <a:lnTo>
                  <a:pt x="15197" y="1586"/>
                </a:lnTo>
                <a:lnTo>
                  <a:pt x="15205" y="1576"/>
                </a:lnTo>
                <a:lnTo>
                  <a:pt x="15251" y="1576"/>
                </a:lnTo>
                <a:lnTo>
                  <a:pt x="15228" y="1564"/>
                </a:lnTo>
                <a:lnTo>
                  <a:pt x="15168" y="1551"/>
                </a:lnTo>
                <a:lnTo>
                  <a:pt x="15168" y="1541"/>
                </a:lnTo>
                <a:lnTo>
                  <a:pt x="15183" y="1541"/>
                </a:lnTo>
                <a:lnTo>
                  <a:pt x="15205" y="1529"/>
                </a:lnTo>
                <a:lnTo>
                  <a:pt x="15228" y="1506"/>
                </a:lnTo>
                <a:lnTo>
                  <a:pt x="15220" y="1482"/>
                </a:lnTo>
                <a:lnTo>
                  <a:pt x="15197" y="1494"/>
                </a:lnTo>
                <a:lnTo>
                  <a:pt x="15205" y="1482"/>
                </a:lnTo>
                <a:lnTo>
                  <a:pt x="15205" y="1448"/>
                </a:lnTo>
                <a:lnTo>
                  <a:pt x="15183" y="1436"/>
                </a:lnTo>
                <a:lnTo>
                  <a:pt x="15168" y="1448"/>
                </a:lnTo>
                <a:lnTo>
                  <a:pt x="15137" y="1436"/>
                </a:lnTo>
                <a:lnTo>
                  <a:pt x="15145" y="1401"/>
                </a:lnTo>
                <a:lnTo>
                  <a:pt x="15130" y="1401"/>
                </a:lnTo>
                <a:lnTo>
                  <a:pt x="15107" y="1379"/>
                </a:lnTo>
                <a:lnTo>
                  <a:pt x="15107" y="1366"/>
                </a:lnTo>
                <a:lnTo>
                  <a:pt x="15061" y="1366"/>
                </a:lnTo>
                <a:lnTo>
                  <a:pt x="15030" y="1356"/>
                </a:lnTo>
                <a:lnTo>
                  <a:pt x="15000" y="1356"/>
                </a:lnTo>
                <a:lnTo>
                  <a:pt x="14969" y="1401"/>
                </a:lnTo>
                <a:lnTo>
                  <a:pt x="14948" y="1401"/>
                </a:lnTo>
                <a:lnTo>
                  <a:pt x="14948" y="1389"/>
                </a:lnTo>
                <a:lnTo>
                  <a:pt x="14925" y="1379"/>
                </a:lnTo>
                <a:lnTo>
                  <a:pt x="14948" y="1379"/>
                </a:lnTo>
                <a:lnTo>
                  <a:pt x="14940" y="1356"/>
                </a:lnTo>
                <a:lnTo>
                  <a:pt x="14925" y="1356"/>
                </a:lnTo>
                <a:lnTo>
                  <a:pt x="14902" y="1379"/>
                </a:lnTo>
                <a:lnTo>
                  <a:pt x="14909" y="1356"/>
                </a:lnTo>
                <a:lnTo>
                  <a:pt x="14864" y="1379"/>
                </a:lnTo>
                <a:lnTo>
                  <a:pt x="14871" y="1356"/>
                </a:lnTo>
                <a:lnTo>
                  <a:pt x="14848" y="1344"/>
                </a:lnTo>
                <a:lnTo>
                  <a:pt x="14833" y="1356"/>
                </a:lnTo>
                <a:lnTo>
                  <a:pt x="14833" y="1309"/>
                </a:lnTo>
                <a:lnTo>
                  <a:pt x="14743" y="1274"/>
                </a:lnTo>
                <a:lnTo>
                  <a:pt x="14720" y="1296"/>
                </a:lnTo>
                <a:lnTo>
                  <a:pt x="14704" y="1274"/>
                </a:lnTo>
                <a:lnTo>
                  <a:pt x="14689" y="1309"/>
                </a:lnTo>
                <a:lnTo>
                  <a:pt x="14674" y="1331"/>
                </a:lnTo>
                <a:lnTo>
                  <a:pt x="14659" y="1296"/>
                </a:lnTo>
                <a:lnTo>
                  <a:pt x="14643" y="1309"/>
                </a:lnTo>
                <a:lnTo>
                  <a:pt x="14628" y="1344"/>
                </a:lnTo>
                <a:lnTo>
                  <a:pt x="14643" y="1366"/>
                </a:lnTo>
                <a:lnTo>
                  <a:pt x="14628" y="1401"/>
                </a:lnTo>
                <a:lnTo>
                  <a:pt x="14651" y="1436"/>
                </a:lnTo>
                <a:lnTo>
                  <a:pt x="14659" y="1471"/>
                </a:lnTo>
                <a:lnTo>
                  <a:pt x="14643" y="1471"/>
                </a:lnTo>
                <a:lnTo>
                  <a:pt x="14628" y="1494"/>
                </a:lnTo>
                <a:lnTo>
                  <a:pt x="14620" y="1541"/>
                </a:lnTo>
                <a:lnTo>
                  <a:pt x="14598" y="1541"/>
                </a:lnTo>
                <a:lnTo>
                  <a:pt x="14582" y="1506"/>
                </a:lnTo>
                <a:lnTo>
                  <a:pt x="14552" y="1506"/>
                </a:lnTo>
                <a:lnTo>
                  <a:pt x="14537" y="1529"/>
                </a:lnTo>
                <a:lnTo>
                  <a:pt x="14423" y="1529"/>
                </a:lnTo>
                <a:lnTo>
                  <a:pt x="14400" y="1541"/>
                </a:lnTo>
                <a:lnTo>
                  <a:pt x="14385" y="1541"/>
                </a:lnTo>
                <a:lnTo>
                  <a:pt x="14339" y="1529"/>
                </a:lnTo>
                <a:lnTo>
                  <a:pt x="14293" y="1506"/>
                </a:lnTo>
                <a:lnTo>
                  <a:pt x="14256" y="1506"/>
                </a:lnTo>
                <a:lnTo>
                  <a:pt x="14195" y="1482"/>
                </a:lnTo>
                <a:lnTo>
                  <a:pt x="14127" y="1459"/>
                </a:lnTo>
                <a:lnTo>
                  <a:pt x="14119" y="1413"/>
                </a:lnTo>
                <a:lnTo>
                  <a:pt x="14119" y="1389"/>
                </a:lnTo>
                <a:lnTo>
                  <a:pt x="14134" y="1366"/>
                </a:lnTo>
                <a:lnTo>
                  <a:pt x="14157" y="1379"/>
                </a:lnTo>
                <a:lnTo>
                  <a:pt x="14172" y="1379"/>
                </a:lnTo>
                <a:lnTo>
                  <a:pt x="14149" y="1344"/>
                </a:lnTo>
                <a:lnTo>
                  <a:pt x="14028" y="1344"/>
                </a:lnTo>
                <a:lnTo>
                  <a:pt x="13914" y="1309"/>
                </a:lnTo>
                <a:lnTo>
                  <a:pt x="13899" y="1309"/>
                </a:lnTo>
                <a:lnTo>
                  <a:pt x="13861" y="1296"/>
                </a:lnTo>
                <a:lnTo>
                  <a:pt x="13785" y="1296"/>
                </a:lnTo>
                <a:lnTo>
                  <a:pt x="13747" y="1331"/>
                </a:lnTo>
                <a:lnTo>
                  <a:pt x="13671" y="1344"/>
                </a:lnTo>
                <a:lnTo>
                  <a:pt x="13625" y="1356"/>
                </a:lnTo>
                <a:lnTo>
                  <a:pt x="13617" y="1389"/>
                </a:lnTo>
                <a:lnTo>
                  <a:pt x="13640" y="1401"/>
                </a:lnTo>
                <a:lnTo>
                  <a:pt x="13656" y="1401"/>
                </a:lnTo>
                <a:lnTo>
                  <a:pt x="13617" y="1448"/>
                </a:lnTo>
                <a:lnTo>
                  <a:pt x="13611" y="1448"/>
                </a:lnTo>
                <a:lnTo>
                  <a:pt x="13603" y="1401"/>
                </a:lnTo>
                <a:lnTo>
                  <a:pt x="13580" y="1366"/>
                </a:lnTo>
                <a:lnTo>
                  <a:pt x="13603" y="1309"/>
                </a:lnTo>
                <a:lnTo>
                  <a:pt x="13573" y="1251"/>
                </a:lnTo>
                <a:lnTo>
                  <a:pt x="13550" y="1216"/>
                </a:lnTo>
                <a:lnTo>
                  <a:pt x="13550" y="1286"/>
                </a:lnTo>
                <a:lnTo>
                  <a:pt x="13527" y="1296"/>
                </a:lnTo>
                <a:lnTo>
                  <a:pt x="13458" y="1296"/>
                </a:lnTo>
                <a:lnTo>
                  <a:pt x="13412" y="1286"/>
                </a:lnTo>
                <a:lnTo>
                  <a:pt x="13383" y="1263"/>
                </a:lnTo>
                <a:lnTo>
                  <a:pt x="13375" y="1251"/>
                </a:lnTo>
                <a:lnTo>
                  <a:pt x="13330" y="1286"/>
                </a:lnTo>
                <a:lnTo>
                  <a:pt x="13345" y="1296"/>
                </a:lnTo>
                <a:lnTo>
                  <a:pt x="13299" y="1309"/>
                </a:lnTo>
                <a:lnTo>
                  <a:pt x="13276" y="1344"/>
                </a:lnTo>
                <a:lnTo>
                  <a:pt x="13253" y="1344"/>
                </a:lnTo>
                <a:lnTo>
                  <a:pt x="13238" y="1366"/>
                </a:lnTo>
                <a:lnTo>
                  <a:pt x="13223" y="1379"/>
                </a:lnTo>
                <a:lnTo>
                  <a:pt x="13200" y="1379"/>
                </a:lnTo>
                <a:lnTo>
                  <a:pt x="13177" y="1366"/>
                </a:lnTo>
                <a:lnTo>
                  <a:pt x="13163" y="1356"/>
                </a:lnTo>
                <a:lnTo>
                  <a:pt x="13177" y="1379"/>
                </a:lnTo>
                <a:lnTo>
                  <a:pt x="13163" y="1366"/>
                </a:lnTo>
                <a:lnTo>
                  <a:pt x="13147" y="1401"/>
                </a:lnTo>
                <a:lnTo>
                  <a:pt x="13125" y="1401"/>
                </a:lnTo>
                <a:lnTo>
                  <a:pt x="13064" y="1413"/>
                </a:lnTo>
                <a:lnTo>
                  <a:pt x="13025" y="1459"/>
                </a:lnTo>
                <a:lnTo>
                  <a:pt x="12995" y="1459"/>
                </a:lnTo>
                <a:lnTo>
                  <a:pt x="12957" y="1471"/>
                </a:lnTo>
                <a:lnTo>
                  <a:pt x="12935" y="1459"/>
                </a:lnTo>
                <a:lnTo>
                  <a:pt x="12912" y="1471"/>
                </a:lnTo>
                <a:lnTo>
                  <a:pt x="12874" y="1459"/>
                </a:lnTo>
                <a:lnTo>
                  <a:pt x="12851" y="1471"/>
                </a:lnTo>
                <a:lnTo>
                  <a:pt x="12836" y="1541"/>
                </a:lnTo>
                <a:lnTo>
                  <a:pt x="12775" y="1586"/>
                </a:lnTo>
                <a:lnTo>
                  <a:pt x="12721" y="1586"/>
                </a:lnTo>
                <a:lnTo>
                  <a:pt x="12721" y="1576"/>
                </a:lnTo>
                <a:lnTo>
                  <a:pt x="12737" y="1576"/>
                </a:lnTo>
                <a:lnTo>
                  <a:pt x="12782" y="1551"/>
                </a:lnTo>
                <a:lnTo>
                  <a:pt x="12805" y="1482"/>
                </a:lnTo>
                <a:lnTo>
                  <a:pt x="12843" y="1413"/>
                </a:lnTo>
                <a:lnTo>
                  <a:pt x="12889" y="1413"/>
                </a:lnTo>
                <a:lnTo>
                  <a:pt x="12904" y="1401"/>
                </a:lnTo>
                <a:lnTo>
                  <a:pt x="12920" y="1379"/>
                </a:lnTo>
                <a:lnTo>
                  <a:pt x="12964" y="1331"/>
                </a:lnTo>
                <a:lnTo>
                  <a:pt x="13003" y="1331"/>
                </a:lnTo>
                <a:lnTo>
                  <a:pt x="13025" y="1309"/>
                </a:lnTo>
                <a:lnTo>
                  <a:pt x="13048" y="1309"/>
                </a:lnTo>
                <a:lnTo>
                  <a:pt x="13086" y="1274"/>
                </a:lnTo>
                <a:lnTo>
                  <a:pt x="13109" y="1239"/>
                </a:lnTo>
                <a:lnTo>
                  <a:pt x="13155" y="1193"/>
                </a:lnTo>
                <a:lnTo>
                  <a:pt x="13192" y="1181"/>
                </a:lnTo>
                <a:lnTo>
                  <a:pt x="13238" y="1146"/>
                </a:lnTo>
                <a:lnTo>
                  <a:pt x="13215" y="1111"/>
                </a:lnTo>
                <a:lnTo>
                  <a:pt x="13238" y="1088"/>
                </a:lnTo>
                <a:lnTo>
                  <a:pt x="13261" y="1088"/>
                </a:lnTo>
                <a:lnTo>
                  <a:pt x="13284" y="1066"/>
                </a:lnTo>
                <a:lnTo>
                  <a:pt x="13299" y="1066"/>
                </a:lnTo>
                <a:lnTo>
                  <a:pt x="13345" y="1043"/>
                </a:lnTo>
                <a:lnTo>
                  <a:pt x="13383" y="996"/>
                </a:lnTo>
                <a:lnTo>
                  <a:pt x="13428" y="996"/>
                </a:lnTo>
                <a:lnTo>
                  <a:pt x="13458" y="938"/>
                </a:lnTo>
                <a:lnTo>
                  <a:pt x="13550" y="891"/>
                </a:lnTo>
                <a:lnTo>
                  <a:pt x="13611" y="811"/>
                </a:lnTo>
                <a:lnTo>
                  <a:pt x="13625" y="788"/>
                </a:lnTo>
                <a:lnTo>
                  <a:pt x="13633" y="753"/>
                </a:lnTo>
                <a:lnTo>
                  <a:pt x="13588" y="718"/>
                </a:lnTo>
                <a:lnTo>
                  <a:pt x="13588" y="683"/>
                </a:lnTo>
                <a:lnTo>
                  <a:pt x="13565" y="695"/>
                </a:lnTo>
                <a:lnTo>
                  <a:pt x="13550" y="718"/>
                </a:lnTo>
                <a:lnTo>
                  <a:pt x="13542" y="660"/>
                </a:lnTo>
                <a:lnTo>
                  <a:pt x="13512" y="660"/>
                </a:lnTo>
                <a:lnTo>
                  <a:pt x="13496" y="638"/>
                </a:lnTo>
                <a:lnTo>
                  <a:pt x="13512" y="638"/>
                </a:lnTo>
                <a:lnTo>
                  <a:pt x="13603" y="683"/>
                </a:lnTo>
                <a:lnTo>
                  <a:pt x="13617" y="695"/>
                </a:lnTo>
                <a:lnTo>
                  <a:pt x="13633" y="671"/>
                </a:lnTo>
                <a:lnTo>
                  <a:pt x="13640" y="638"/>
                </a:lnTo>
                <a:lnTo>
                  <a:pt x="13640" y="603"/>
                </a:lnTo>
                <a:lnTo>
                  <a:pt x="13603" y="591"/>
                </a:lnTo>
                <a:lnTo>
                  <a:pt x="13611" y="568"/>
                </a:lnTo>
                <a:lnTo>
                  <a:pt x="13611" y="521"/>
                </a:lnTo>
                <a:lnTo>
                  <a:pt x="13565" y="486"/>
                </a:lnTo>
                <a:lnTo>
                  <a:pt x="13580" y="510"/>
                </a:lnTo>
                <a:lnTo>
                  <a:pt x="13565" y="521"/>
                </a:lnTo>
                <a:lnTo>
                  <a:pt x="13550" y="556"/>
                </a:lnTo>
                <a:lnTo>
                  <a:pt x="13527" y="556"/>
                </a:lnTo>
                <a:lnTo>
                  <a:pt x="13542" y="521"/>
                </a:lnTo>
                <a:lnTo>
                  <a:pt x="13519" y="510"/>
                </a:lnTo>
                <a:lnTo>
                  <a:pt x="13527" y="486"/>
                </a:lnTo>
                <a:lnTo>
                  <a:pt x="13512" y="453"/>
                </a:lnTo>
                <a:lnTo>
                  <a:pt x="13489" y="440"/>
                </a:lnTo>
                <a:lnTo>
                  <a:pt x="13474" y="440"/>
                </a:lnTo>
                <a:lnTo>
                  <a:pt x="13443" y="453"/>
                </a:lnTo>
                <a:lnTo>
                  <a:pt x="13474" y="418"/>
                </a:lnTo>
                <a:lnTo>
                  <a:pt x="13428" y="370"/>
                </a:lnTo>
                <a:lnTo>
                  <a:pt x="13405" y="370"/>
                </a:lnTo>
                <a:lnTo>
                  <a:pt x="13383" y="348"/>
                </a:lnTo>
                <a:lnTo>
                  <a:pt x="13360" y="358"/>
                </a:lnTo>
                <a:lnTo>
                  <a:pt x="13345" y="325"/>
                </a:lnTo>
                <a:lnTo>
                  <a:pt x="13314" y="348"/>
                </a:lnTo>
                <a:lnTo>
                  <a:pt x="13299" y="325"/>
                </a:lnTo>
                <a:lnTo>
                  <a:pt x="13276" y="325"/>
                </a:lnTo>
                <a:lnTo>
                  <a:pt x="13253" y="348"/>
                </a:lnTo>
                <a:lnTo>
                  <a:pt x="13223" y="348"/>
                </a:lnTo>
                <a:lnTo>
                  <a:pt x="13200" y="325"/>
                </a:lnTo>
                <a:lnTo>
                  <a:pt x="13177" y="325"/>
                </a:lnTo>
                <a:lnTo>
                  <a:pt x="13117" y="348"/>
                </a:lnTo>
                <a:lnTo>
                  <a:pt x="13071" y="348"/>
                </a:lnTo>
                <a:lnTo>
                  <a:pt x="13033" y="325"/>
                </a:lnTo>
                <a:lnTo>
                  <a:pt x="13033" y="370"/>
                </a:lnTo>
                <a:lnTo>
                  <a:pt x="13018" y="393"/>
                </a:lnTo>
                <a:lnTo>
                  <a:pt x="12995" y="405"/>
                </a:lnTo>
                <a:lnTo>
                  <a:pt x="12859" y="405"/>
                </a:lnTo>
                <a:lnTo>
                  <a:pt x="12889" y="393"/>
                </a:lnTo>
                <a:lnTo>
                  <a:pt x="12904" y="358"/>
                </a:lnTo>
                <a:lnTo>
                  <a:pt x="12920" y="348"/>
                </a:lnTo>
                <a:lnTo>
                  <a:pt x="12935" y="313"/>
                </a:lnTo>
                <a:lnTo>
                  <a:pt x="12964" y="290"/>
                </a:lnTo>
                <a:lnTo>
                  <a:pt x="12964" y="266"/>
                </a:lnTo>
                <a:lnTo>
                  <a:pt x="12935" y="243"/>
                </a:lnTo>
                <a:lnTo>
                  <a:pt x="12874" y="243"/>
                </a:lnTo>
                <a:lnTo>
                  <a:pt x="12859" y="220"/>
                </a:lnTo>
                <a:lnTo>
                  <a:pt x="12836" y="220"/>
                </a:lnTo>
                <a:lnTo>
                  <a:pt x="12813" y="255"/>
                </a:lnTo>
                <a:lnTo>
                  <a:pt x="12775" y="255"/>
                </a:lnTo>
                <a:lnTo>
                  <a:pt x="12790" y="243"/>
                </a:lnTo>
                <a:lnTo>
                  <a:pt x="12805" y="197"/>
                </a:lnTo>
                <a:lnTo>
                  <a:pt x="12744" y="208"/>
                </a:lnTo>
                <a:lnTo>
                  <a:pt x="12707" y="208"/>
                </a:lnTo>
                <a:lnTo>
                  <a:pt x="12684" y="197"/>
                </a:lnTo>
                <a:lnTo>
                  <a:pt x="12638" y="220"/>
                </a:lnTo>
                <a:lnTo>
                  <a:pt x="12615" y="208"/>
                </a:lnTo>
                <a:lnTo>
                  <a:pt x="12638" y="197"/>
                </a:lnTo>
                <a:lnTo>
                  <a:pt x="12661" y="197"/>
                </a:lnTo>
                <a:lnTo>
                  <a:pt x="12677" y="185"/>
                </a:lnTo>
                <a:lnTo>
                  <a:pt x="12721" y="185"/>
                </a:lnTo>
                <a:lnTo>
                  <a:pt x="12767" y="162"/>
                </a:lnTo>
                <a:lnTo>
                  <a:pt x="12790" y="140"/>
                </a:lnTo>
                <a:lnTo>
                  <a:pt x="12805" y="115"/>
                </a:lnTo>
                <a:lnTo>
                  <a:pt x="12836" y="140"/>
                </a:lnTo>
                <a:lnTo>
                  <a:pt x="12813" y="93"/>
                </a:lnTo>
                <a:lnTo>
                  <a:pt x="12798" y="70"/>
                </a:lnTo>
                <a:lnTo>
                  <a:pt x="12782" y="58"/>
                </a:lnTo>
                <a:lnTo>
                  <a:pt x="12759" y="70"/>
                </a:lnTo>
                <a:lnTo>
                  <a:pt x="12737" y="58"/>
                </a:lnTo>
                <a:lnTo>
                  <a:pt x="12699" y="47"/>
                </a:lnTo>
                <a:lnTo>
                  <a:pt x="12669" y="12"/>
                </a:lnTo>
                <a:lnTo>
                  <a:pt x="12654" y="12"/>
                </a:lnTo>
                <a:lnTo>
                  <a:pt x="12631" y="0"/>
                </a:lnTo>
                <a:lnTo>
                  <a:pt x="12608" y="0"/>
                </a:lnTo>
                <a:close/>
                <a:moveTo>
                  <a:pt x="12393" y="425"/>
                </a:moveTo>
                <a:lnTo>
                  <a:pt x="12433" y="440"/>
                </a:lnTo>
                <a:lnTo>
                  <a:pt x="12410" y="453"/>
                </a:lnTo>
                <a:lnTo>
                  <a:pt x="12393" y="425"/>
                </a:lnTo>
                <a:close/>
                <a:moveTo>
                  <a:pt x="3813" y="2572"/>
                </a:moveTo>
                <a:lnTo>
                  <a:pt x="3820" y="2572"/>
                </a:lnTo>
                <a:lnTo>
                  <a:pt x="3828" y="2595"/>
                </a:lnTo>
                <a:lnTo>
                  <a:pt x="3813" y="2572"/>
                </a:lnTo>
                <a:close/>
                <a:moveTo>
                  <a:pt x="5241" y="2652"/>
                </a:moveTo>
                <a:lnTo>
                  <a:pt x="5256" y="2652"/>
                </a:lnTo>
                <a:lnTo>
                  <a:pt x="5241" y="2687"/>
                </a:lnTo>
                <a:lnTo>
                  <a:pt x="5241" y="2652"/>
                </a:lnTo>
                <a:close/>
                <a:moveTo>
                  <a:pt x="2461" y="5061"/>
                </a:moveTo>
                <a:lnTo>
                  <a:pt x="2484" y="5072"/>
                </a:lnTo>
                <a:lnTo>
                  <a:pt x="2461" y="5096"/>
                </a:lnTo>
                <a:lnTo>
                  <a:pt x="2461" y="5061"/>
                </a:lnTo>
                <a:close/>
                <a:moveTo>
                  <a:pt x="13200" y="5942"/>
                </a:moveTo>
                <a:lnTo>
                  <a:pt x="13230" y="5942"/>
                </a:lnTo>
                <a:lnTo>
                  <a:pt x="13238" y="5953"/>
                </a:lnTo>
                <a:lnTo>
                  <a:pt x="13230" y="6000"/>
                </a:lnTo>
                <a:lnTo>
                  <a:pt x="13230" y="6022"/>
                </a:lnTo>
                <a:lnTo>
                  <a:pt x="13223" y="6092"/>
                </a:lnTo>
                <a:lnTo>
                  <a:pt x="13223" y="6115"/>
                </a:lnTo>
                <a:lnTo>
                  <a:pt x="13200" y="6185"/>
                </a:lnTo>
                <a:lnTo>
                  <a:pt x="13192" y="6220"/>
                </a:lnTo>
                <a:lnTo>
                  <a:pt x="13192" y="6265"/>
                </a:lnTo>
                <a:lnTo>
                  <a:pt x="13200" y="6312"/>
                </a:lnTo>
                <a:lnTo>
                  <a:pt x="13169" y="6358"/>
                </a:lnTo>
                <a:lnTo>
                  <a:pt x="13163" y="6405"/>
                </a:lnTo>
                <a:lnTo>
                  <a:pt x="13147" y="6416"/>
                </a:lnTo>
                <a:lnTo>
                  <a:pt x="13147" y="6393"/>
                </a:lnTo>
                <a:lnTo>
                  <a:pt x="13125" y="6381"/>
                </a:lnTo>
                <a:lnTo>
                  <a:pt x="13094" y="6440"/>
                </a:lnTo>
                <a:lnTo>
                  <a:pt x="13117" y="6428"/>
                </a:lnTo>
                <a:lnTo>
                  <a:pt x="13132" y="6440"/>
                </a:lnTo>
                <a:lnTo>
                  <a:pt x="13147" y="6463"/>
                </a:lnTo>
                <a:lnTo>
                  <a:pt x="13117" y="6498"/>
                </a:lnTo>
                <a:lnTo>
                  <a:pt x="13102" y="6498"/>
                </a:lnTo>
                <a:lnTo>
                  <a:pt x="13071" y="6520"/>
                </a:lnTo>
                <a:lnTo>
                  <a:pt x="13064" y="6555"/>
                </a:lnTo>
                <a:lnTo>
                  <a:pt x="13033" y="6601"/>
                </a:lnTo>
                <a:lnTo>
                  <a:pt x="13003" y="6613"/>
                </a:lnTo>
                <a:lnTo>
                  <a:pt x="12987" y="6625"/>
                </a:lnTo>
                <a:lnTo>
                  <a:pt x="12943" y="6648"/>
                </a:lnTo>
                <a:lnTo>
                  <a:pt x="12927" y="6660"/>
                </a:lnTo>
                <a:lnTo>
                  <a:pt x="12912" y="6706"/>
                </a:lnTo>
                <a:lnTo>
                  <a:pt x="12897" y="6693"/>
                </a:lnTo>
                <a:lnTo>
                  <a:pt x="12866" y="6693"/>
                </a:lnTo>
                <a:lnTo>
                  <a:pt x="12859" y="6706"/>
                </a:lnTo>
                <a:lnTo>
                  <a:pt x="12859" y="6728"/>
                </a:lnTo>
                <a:lnTo>
                  <a:pt x="12836" y="6798"/>
                </a:lnTo>
                <a:lnTo>
                  <a:pt x="12813" y="6821"/>
                </a:lnTo>
                <a:lnTo>
                  <a:pt x="12721" y="6856"/>
                </a:lnTo>
                <a:lnTo>
                  <a:pt x="12707" y="6880"/>
                </a:lnTo>
                <a:lnTo>
                  <a:pt x="12669" y="6880"/>
                </a:lnTo>
                <a:lnTo>
                  <a:pt x="12608" y="6845"/>
                </a:lnTo>
                <a:lnTo>
                  <a:pt x="12631" y="6821"/>
                </a:lnTo>
                <a:lnTo>
                  <a:pt x="12669" y="6810"/>
                </a:lnTo>
                <a:lnTo>
                  <a:pt x="12684" y="6810"/>
                </a:lnTo>
                <a:lnTo>
                  <a:pt x="12707" y="6798"/>
                </a:lnTo>
                <a:lnTo>
                  <a:pt x="12721" y="6798"/>
                </a:lnTo>
                <a:lnTo>
                  <a:pt x="12744" y="6788"/>
                </a:lnTo>
                <a:lnTo>
                  <a:pt x="12790" y="6740"/>
                </a:lnTo>
                <a:lnTo>
                  <a:pt x="12813" y="6683"/>
                </a:lnTo>
                <a:lnTo>
                  <a:pt x="12836" y="6648"/>
                </a:lnTo>
                <a:lnTo>
                  <a:pt x="12874" y="6625"/>
                </a:lnTo>
                <a:lnTo>
                  <a:pt x="12897" y="6601"/>
                </a:lnTo>
                <a:lnTo>
                  <a:pt x="12920" y="6555"/>
                </a:lnTo>
                <a:lnTo>
                  <a:pt x="12920" y="6533"/>
                </a:lnTo>
                <a:lnTo>
                  <a:pt x="12935" y="6508"/>
                </a:lnTo>
                <a:lnTo>
                  <a:pt x="12980" y="6463"/>
                </a:lnTo>
                <a:lnTo>
                  <a:pt x="13048" y="6358"/>
                </a:lnTo>
                <a:lnTo>
                  <a:pt x="13071" y="6300"/>
                </a:lnTo>
                <a:lnTo>
                  <a:pt x="13094" y="6265"/>
                </a:lnTo>
                <a:lnTo>
                  <a:pt x="13094" y="6243"/>
                </a:lnTo>
                <a:lnTo>
                  <a:pt x="13109" y="6220"/>
                </a:lnTo>
                <a:lnTo>
                  <a:pt x="13117" y="6195"/>
                </a:lnTo>
                <a:lnTo>
                  <a:pt x="13132" y="6127"/>
                </a:lnTo>
                <a:lnTo>
                  <a:pt x="13163" y="6092"/>
                </a:lnTo>
                <a:lnTo>
                  <a:pt x="13163" y="6022"/>
                </a:lnTo>
                <a:lnTo>
                  <a:pt x="13169" y="6000"/>
                </a:lnTo>
                <a:lnTo>
                  <a:pt x="13200" y="5942"/>
                </a:lnTo>
                <a:close/>
                <a:moveTo>
                  <a:pt x="1595" y="7736"/>
                </a:moveTo>
                <a:lnTo>
                  <a:pt x="1610" y="7736"/>
                </a:lnTo>
                <a:lnTo>
                  <a:pt x="1626" y="7749"/>
                </a:lnTo>
                <a:lnTo>
                  <a:pt x="1595" y="7736"/>
                </a:lnTo>
                <a:close/>
                <a:moveTo>
                  <a:pt x="7109" y="7794"/>
                </a:moveTo>
                <a:lnTo>
                  <a:pt x="7154" y="7794"/>
                </a:lnTo>
                <a:lnTo>
                  <a:pt x="7154" y="7806"/>
                </a:lnTo>
                <a:lnTo>
                  <a:pt x="7170" y="7806"/>
                </a:lnTo>
                <a:lnTo>
                  <a:pt x="7185" y="7806"/>
                </a:lnTo>
                <a:lnTo>
                  <a:pt x="7185" y="7817"/>
                </a:lnTo>
                <a:lnTo>
                  <a:pt x="7192" y="7817"/>
                </a:lnTo>
                <a:lnTo>
                  <a:pt x="7192" y="7829"/>
                </a:lnTo>
                <a:lnTo>
                  <a:pt x="7200" y="7829"/>
                </a:lnTo>
                <a:lnTo>
                  <a:pt x="7200" y="7817"/>
                </a:lnTo>
                <a:lnTo>
                  <a:pt x="7208" y="7817"/>
                </a:lnTo>
                <a:lnTo>
                  <a:pt x="7208" y="7829"/>
                </a:lnTo>
                <a:lnTo>
                  <a:pt x="7215" y="7829"/>
                </a:lnTo>
                <a:lnTo>
                  <a:pt x="7215" y="7841"/>
                </a:lnTo>
                <a:lnTo>
                  <a:pt x="7231" y="7841"/>
                </a:lnTo>
                <a:lnTo>
                  <a:pt x="7231" y="7829"/>
                </a:lnTo>
                <a:lnTo>
                  <a:pt x="7261" y="7829"/>
                </a:lnTo>
                <a:lnTo>
                  <a:pt x="7261" y="7806"/>
                </a:lnTo>
                <a:lnTo>
                  <a:pt x="7269" y="7806"/>
                </a:lnTo>
                <a:lnTo>
                  <a:pt x="7269" y="7817"/>
                </a:lnTo>
                <a:lnTo>
                  <a:pt x="7315" y="7817"/>
                </a:lnTo>
                <a:lnTo>
                  <a:pt x="7315" y="7829"/>
                </a:lnTo>
                <a:lnTo>
                  <a:pt x="7321" y="7829"/>
                </a:lnTo>
                <a:lnTo>
                  <a:pt x="7329" y="7841"/>
                </a:lnTo>
                <a:lnTo>
                  <a:pt x="7329" y="7876"/>
                </a:lnTo>
                <a:lnTo>
                  <a:pt x="7336" y="7887"/>
                </a:lnTo>
                <a:lnTo>
                  <a:pt x="7336" y="7899"/>
                </a:lnTo>
                <a:lnTo>
                  <a:pt x="7344" y="7911"/>
                </a:lnTo>
                <a:lnTo>
                  <a:pt x="7344" y="7934"/>
                </a:lnTo>
                <a:lnTo>
                  <a:pt x="7352" y="7944"/>
                </a:lnTo>
                <a:lnTo>
                  <a:pt x="7352" y="7979"/>
                </a:lnTo>
                <a:lnTo>
                  <a:pt x="7344" y="7991"/>
                </a:lnTo>
                <a:lnTo>
                  <a:pt x="7344" y="8014"/>
                </a:lnTo>
                <a:lnTo>
                  <a:pt x="7336" y="8026"/>
                </a:lnTo>
                <a:lnTo>
                  <a:pt x="7336" y="8037"/>
                </a:lnTo>
                <a:lnTo>
                  <a:pt x="7329" y="8037"/>
                </a:lnTo>
                <a:lnTo>
                  <a:pt x="7329" y="8084"/>
                </a:lnTo>
                <a:lnTo>
                  <a:pt x="7321" y="8084"/>
                </a:lnTo>
                <a:lnTo>
                  <a:pt x="7321" y="8096"/>
                </a:lnTo>
                <a:lnTo>
                  <a:pt x="7329" y="8096"/>
                </a:lnTo>
                <a:lnTo>
                  <a:pt x="7329" y="8119"/>
                </a:lnTo>
                <a:lnTo>
                  <a:pt x="7336" y="8119"/>
                </a:lnTo>
                <a:lnTo>
                  <a:pt x="7336" y="8129"/>
                </a:lnTo>
                <a:lnTo>
                  <a:pt x="7352" y="8129"/>
                </a:lnTo>
                <a:lnTo>
                  <a:pt x="7359" y="8142"/>
                </a:lnTo>
                <a:lnTo>
                  <a:pt x="7397" y="8142"/>
                </a:lnTo>
                <a:lnTo>
                  <a:pt x="7405" y="8129"/>
                </a:lnTo>
                <a:lnTo>
                  <a:pt x="7413" y="8129"/>
                </a:lnTo>
                <a:lnTo>
                  <a:pt x="7413" y="8119"/>
                </a:lnTo>
                <a:lnTo>
                  <a:pt x="7420" y="8119"/>
                </a:lnTo>
                <a:lnTo>
                  <a:pt x="7420" y="8107"/>
                </a:lnTo>
                <a:lnTo>
                  <a:pt x="7443" y="8107"/>
                </a:lnTo>
                <a:lnTo>
                  <a:pt x="7451" y="8119"/>
                </a:lnTo>
                <a:lnTo>
                  <a:pt x="7451" y="8129"/>
                </a:lnTo>
                <a:lnTo>
                  <a:pt x="7443" y="8129"/>
                </a:lnTo>
                <a:lnTo>
                  <a:pt x="7443" y="8164"/>
                </a:lnTo>
                <a:lnTo>
                  <a:pt x="7451" y="8164"/>
                </a:lnTo>
                <a:lnTo>
                  <a:pt x="7451" y="8177"/>
                </a:lnTo>
                <a:lnTo>
                  <a:pt x="7458" y="8177"/>
                </a:lnTo>
                <a:lnTo>
                  <a:pt x="7458" y="8189"/>
                </a:lnTo>
                <a:lnTo>
                  <a:pt x="7466" y="8199"/>
                </a:lnTo>
                <a:lnTo>
                  <a:pt x="7458" y="8199"/>
                </a:lnTo>
                <a:lnTo>
                  <a:pt x="7458" y="8212"/>
                </a:lnTo>
                <a:lnTo>
                  <a:pt x="7390" y="8212"/>
                </a:lnTo>
                <a:lnTo>
                  <a:pt x="7390" y="8222"/>
                </a:lnTo>
                <a:lnTo>
                  <a:pt x="7382" y="8234"/>
                </a:lnTo>
                <a:lnTo>
                  <a:pt x="7367" y="8234"/>
                </a:lnTo>
                <a:lnTo>
                  <a:pt x="7367" y="8281"/>
                </a:lnTo>
                <a:lnTo>
                  <a:pt x="7359" y="8281"/>
                </a:lnTo>
                <a:lnTo>
                  <a:pt x="7359" y="8304"/>
                </a:lnTo>
                <a:lnTo>
                  <a:pt x="7352" y="8304"/>
                </a:lnTo>
                <a:lnTo>
                  <a:pt x="7352" y="8316"/>
                </a:lnTo>
                <a:lnTo>
                  <a:pt x="7336" y="8316"/>
                </a:lnTo>
                <a:lnTo>
                  <a:pt x="7336" y="8304"/>
                </a:lnTo>
                <a:lnTo>
                  <a:pt x="7344" y="8304"/>
                </a:lnTo>
                <a:lnTo>
                  <a:pt x="7344" y="8281"/>
                </a:lnTo>
                <a:lnTo>
                  <a:pt x="7352" y="8281"/>
                </a:lnTo>
                <a:lnTo>
                  <a:pt x="7352" y="8247"/>
                </a:lnTo>
                <a:lnTo>
                  <a:pt x="7359" y="8247"/>
                </a:lnTo>
                <a:lnTo>
                  <a:pt x="7359" y="8234"/>
                </a:lnTo>
                <a:lnTo>
                  <a:pt x="7367" y="8222"/>
                </a:lnTo>
                <a:lnTo>
                  <a:pt x="7382" y="8212"/>
                </a:lnTo>
                <a:lnTo>
                  <a:pt x="7390" y="8212"/>
                </a:lnTo>
                <a:lnTo>
                  <a:pt x="7390" y="8199"/>
                </a:lnTo>
                <a:lnTo>
                  <a:pt x="7420" y="8199"/>
                </a:lnTo>
                <a:lnTo>
                  <a:pt x="7428" y="8189"/>
                </a:lnTo>
                <a:lnTo>
                  <a:pt x="7428" y="8164"/>
                </a:lnTo>
                <a:lnTo>
                  <a:pt x="7397" y="8164"/>
                </a:lnTo>
                <a:lnTo>
                  <a:pt x="7390" y="8177"/>
                </a:lnTo>
                <a:lnTo>
                  <a:pt x="7382" y="8177"/>
                </a:lnTo>
                <a:lnTo>
                  <a:pt x="7382" y="8164"/>
                </a:lnTo>
                <a:lnTo>
                  <a:pt x="7292" y="8164"/>
                </a:lnTo>
                <a:lnTo>
                  <a:pt x="7292" y="8142"/>
                </a:lnTo>
                <a:lnTo>
                  <a:pt x="7231" y="8142"/>
                </a:lnTo>
                <a:lnTo>
                  <a:pt x="7223" y="8129"/>
                </a:lnTo>
                <a:lnTo>
                  <a:pt x="7192" y="8129"/>
                </a:lnTo>
                <a:lnTo>
                  <a:pt x="7170" y="8129"/>
                </a:lnTo>
                <a:lnTo>
                  <a:pt x="7170" y="8142"/>
                </a:lnTo>
                <a:lnTo>
                  <a:pt x="7162" y="8142"/>
                </a:lnTo>
                <a:lnTo>
                  <a:pt x="7154" y="8129"/>
                </a:lnTo>
                <a:lnTo>
                  <a:pt x="7154" y="8142"/>
                </a:lnTo>
                <a:lnTo>
                  <a:pt x="7147" y="8142"/>
                </a:lnTo>
                <a:lnTo>
                  <a:pt x="7147" y="8164"/>
                </a:lnTo>
                <a:lnTo>
                  <a:pt x="7139" y="8164"/>
                </a:lnTo>
                <a:lnTo>
                  <a:pt x="7139" y="8199"/>
                </a:lnTo>
                <a:lnTo>
                  <a:pt x="7124" y="8199"/>
                </a:lnTo>
                <a:lnTo>
                  <a:pt x="7124" y="8212"/>
                </a:lnTo>
                <a:lnTo>
                  <a:pt x="7109" y="8212"/>
                </a:lnTo>
                <a:lnTo>
                  <a:pt x="7109" y="8222"/>
                </a:lnTo>
                <a:lnTo>
                  <a:pt x="7131" y="8234"/>
                </a:lnTo>
                <a:lnTo>
                  <a:pt x="7131" y="8247"/>
                </a:lnTo>
                <a:lnTo>
                  <a:pt x="7139" y="8247"/>
                </a:lnTo>
                <a:lnTo>
                  <a:pt x="7139" y="8281"/>
                </a:lnTo>
                <a:lnTo>
                  <a:pt x="7154" y="8281"/>
                </a:lnTo>
                <a:lnTo>
                  <a:pt x="7162" y="8292"/>
                </a:lnTo>
                <a:lnTo>
                  <a:pt x="7170" y="8292"/>
                </a:lnTo>
                <a:lnTo>
                  <a:pt x="7170" y="8304"/>
                </a:lnTo>
                <a:lnTo>
                  <a:pt x="7147" y="8304"/>
                </a:lnTo>
                <a:lnTo>
                  <a:pt x="7154" y="8292"/>
                </a:lnTo>
                <a:lnTo>
                  <a:pt x="7139" y="8292"/>
                </a:lnTo>
                <a:lnTo>
                  <a:pt x="7139" y="8304"/>
                </a:lnTo>
                <a:lnTo>
                  <a:pt x="7109" y="8304"/>
                </a:lnTo>
                <a:lnTo>
                  <a:pt x="7109" y="8292"/>
                </a:lnTo>
                <a:lnTo>
                  <a:pt x="7101" y="8292"/>
                </a:lnTo>
                <a:lnTo>
                  <a:pt x="7101" y="8281"/>
                </a:lnTo>
                <a:lnTo>
                  <a:pt x="7033" y="8281"/>
                </a:lnTo>
                <a:lnTo>
                  <a:pt x="7033" y="8339"/>
                </a:lnTo>
                <a:lnTo>
                  <a:pt x="7079" y="8339"/>
                </a:lnTo>
                <a:lnTo>
                  <a:pt x="7079" y="8362"/>
                </a:lnTo>
                <a:lnTo>
                  <a:pt x="7093" y="8362"/>
                </a:lnTo>
                <a:lnTo>
                  <a:pt x="7093" y="8397"/>
                </a:lnTo>
                <a:lnTo>
                  <a:pt x="7101" y="8397"/>
                </a:lnTo>
                <a:lnTo>
                  <a:pt x="7101" y="8409"/>
                </a:lnTo>
                <a:lnTo>
                  <a:pt x="7109" y="8409"/>
                </a:lnTo>
                <a:lnTo>
                  <a:pt x="7109" y="8442"/>
                </a:lnTo>
                <a:lnTo>
                  <a:pt x="7124" y="8442"/>
                </a:lnTo>
                <a:lnTo>
                  <a:pt x="7124" y="8477"/>
                </a:lnTo>
                <a:lnTo>
                  <a:pt x="7139" y="8477"/>
                </a:lnTo>
                <a:lnTo>
                  <a:pt x="7139" y="8502"/>
                </a:lnTo>
                <a:lnTo>
                  <a:pt x="7147" y="8502"/>
                </a:lnTo>
                <a:lnTo>
                  <a:pt x="7147" y="8559"/>
                </a:lnTo>
                <a:lnTo>
                  <a:pt x="7139" y="8559"/>
                </a:lnTo>
                <a:lnTo>
                  <a:pt x="7139" y="8570"/>
                </a:lnTo>
                <a:lnTo>
                  <a:pt x="7162" y="8570"/>
                </a:lnTo>
                <a:lnTo>
                  <a:pt x="7162" y="8559"/>
                </a:lnTo>
                <a:lnTo>
                  <a:pt x="7185" y="8559"/>
                </a:lnTo>
                <a:lnTo>
                  <a:pt x="7185" y="8582"/>
                </a:lnTo>
                <a:lnTo>
                  <a:pt x="7192" y="8582"/>
                </a:lnTo>
                <a:lnTo>
                  <a:pt x="7192" y="8605"/>
                </a:lnTo>
                <a:lnTo>
                  <a:pt x="7200" y="8605"/>
                </a:lnTo>
                <a:lnTo>
                  <a:pt x="7200" y="8617"/>
                </a:lnTo>
                <a:lnTo>
                  <a:pt x="7238" y="8617"/>
                </a:lnTo>
                <a:lnTo>
                  <a:pt x="7238" y="8627"/>
                </a:lnTo>
                <a:lnTo>
                  <a:pt x="7254" y="8627"/>
                </a:lnTo>
                <a:lnTo>
                  <a:pt x="7261" y="8617"/>
                </a:lnTo>
                <a:lnTo>
                  <a:pt x="7261" y="8627"/>
                </a:lnTo>
                <a:lnTo>
                  <a:pt x="7284" y="8627"/>
                </a:lnTo>
                <a:lnTo>
                  <a:pt x="7284" y="8640"/>
                </a:lnTo>
                <a:lnTo>
                  <a:pt x="7292" y="8640"/>
                </a:lnTo>
                <a:lnTo>
                  <a:pt x="7292" y="8675"/>
                </a:lnTo>
                <a:lnTo>
                  <a:pt x="7284" y="8675"/>
                </a:lnTo>
                <a:lnTo>
                  <a:pt x="7284" y="8710"/>
                </a:lnTo>
                <a:lnTo>
                  <a:pt x="7276" y="8710"/>
                </a:lnTo>
                <a:lnTo>
                  <a:pt x="7276" y="8732"/>
                </a:lnTo>
                <a:lnTo>
                  <a:pt x="7269" y="8732"/>
                </a:lnTo>
                <a:lnTo>
                  <a:pt x="7269" y="8755"/>
                </a:lnTo>
                <a:lnTo>
                  <a:pt x="7261" y="8755"/>
                </a:lnTo>
                <a:lnTo>
                  <a:pt x="7261" y="8779"/>
                </a:lnTo>
                <a:lnTo>
                  <a:pt x="7269" y="8790"/>
                </a:lnTo>
                <a:lnTo>
                  <a:pt x="7269" y="8814"/>
                </a:lnTo>
                <a:lnTo>
                  <a:pt x="7261" y="8814"/>
                </a:lnTo>
                <a:lnTo>
                  <a:pt x="7261" y="8825"/>
                </a:lnTo>
                <a:lnTo>
                  <a:pt x="7269" y="8825"/>
                </a:lnTo>
                <a:lnTo>
                  <a:pt x="7269" y="8837"/>
                </a:lnTo>
                <a:lnTo>
                  <a:pt x="7276" y="8837"/>
                </a:lnTo>
                <a:lnTo>
                  <a:pt x="7276" y="8872"/>
                </a:lnTo>
                <a:lnTo>
                  <a:pt x="7284" y="8895"/>
                </a:lnTo>
                <a:lnTo>
                  <a:pt x="7292" y="8895"/>
                </a:lnTo>
                <a:lnTo>
                  <a:pt x="7292" y="8907"/>
                </a:lnTo>
                <a:lnTo>
                  <a:pt x="7299" y="8917"/>
                </a:lnTo>
                <a:lnTo>
                  <a:pt x="7299" y="8883"/>
                </a:lnTo>
                <a:lnTo>
                  <a:pt x="7315" y="8883"/>
                </a:lnTo>
                <a:lnTo>
                  <a:pt x="7315" y="8837"/>
                </a:lnTo>
                <a:lnTo>
                  <a:pt x="7299" y="8837"/>
                </a:lnTo>
                <a:lnTo>
                  <a:pt x="7299" y="8860"/>
                </a:lnTo>
                <a:lnTo>
                  <a:pt x="7292" y="8860"/>
                </a:lnTo>
                <a:lnTo>
                  <a:pt x="7292" y="8837"/>
                </a:lnTo>
                <a:lnTo>
                  <a:pt x="7299" y="8825"/>
                </a:lnTo>
                <a:lnTo>
                  <a:pt x="7299" y="8814"/>
                </a:lnTo>
                <a:lnTo>
                  <a:pt x="7315" y="8814"/>
                </a:lnTo>
                <a:lnTo>
                  <a:pt x="7315" y="8802"/>
                </a:lnTo>
                <a:lnTo>
                  <a:pt x="7321" y="8790"/>
                </a:lnTo>
                <a:lnTo>
                  <a:pt x="7321" y="8779"/>
                </a:lnTo>
                <a:lnTo>
                  <a:pt x="7329" y="8779"/>
                </a:lnTo>
                <a:lnTo>
                  <a:pt x="7329" y="8767"/>
                </a:lnTo>
                <a:lnTo>
                  <a:pt x="7344" y="8767"/>
                </a:lnTo>
                <a:lnTo>
                  <a:pt x="7344" y="8779"/>
                </a:lnTo>
                <a:lnTo>
                  <a:pt x="7352" y="8779"/>
                </a:lnTo>
                <a:lnTo>
                  <a:pt x="7352" y="8767"/>
                </a:lnTo>
                <a:lnTo>
                  <a:pt x="7413" y="8767"/>
                </a:lnTo>
                <a:lnTo>
                  <a:pt x="7413" y="8802"/>
                </a:lnTo>
                <a:lnTo>
                  <a:pt x="7420" y="8814"/>
                </a:lnTo>
                <a:lnTo>
                  <a:pt x="7420" y="8872"/>
                </a:lnTo>
                <a:lnTo>
                  <a:pt x="7428" y="8872"/>
                </a:lnTo>
                <a:lnTo>
                  <a:pt x="7428" y="8883"/>
                </a:lnTo>
                <a:lnTo>
                  <a:pt x="7443" y="8895"/>
                </a:lnTo>
                <a:lnTo>
                  <a:pt x="7451" y="8895"/>
                </a:lnTo>
                <a:lnTo>
                  <a:pt x="7451" y="8907"/>
                </a:lnTo>
                <a:lnTo>
                  <a:pt x="7458" y="8907"/>
                </a:lnTo>
                <a:lnTo>
                  <a:pt x="7458" y="8917"/>
                </a:lnTo>
                <a:lnTo>
                  <a:pt x="7474" y="8917"/>
                </a:lnTo>
                <a:lnTo>
                  <a:pt x="7481" y="8930"/>
                </a:lnTo>
                <a:lnTo>
                  <a:pt x="7481" y="8940"/>
                </a:lnTo>
                <a:lnTo>
                  <a:pt x="7489" y="8940"/>
                </a:lnTo>
                <a:lnTo>
                  <a:pt x="7497" y="8965"/>
                </a:lnTo>
                <a:lnTo>
                  <a:pt x="7497" y="8987"/>
                </a:lnTo>
                <a:lnTo>
                  <a:pt x="7497" y="9000"/>
                </a:lnTo>
                <a:lnTo>
                  <a:pt x="7489" y="9000"/>
                </a:lnTo>
                <a:lnTo>
                  <a:pt x="7489" y="9010"/>
                </a:lnTo>
                <a:lnTo>
                  <a:pt x="7474" y="9010"/>
                </a:lnTo>
                <a:lnTo>
                  <a:pt x="7474" y="9000"/>
                </a:lnTo>
                <a:lnTo>
                  <a:pt x="7466" y="9000"/>
                </a:lnTo>
                <a:lnTo>
                  <a:pt x="7466" y="8987"/>
                </a:lnTo>
                <a:lnTo>
                  <a:pt x="7458" y="8987"/>
                </a:lnTo>
                <a:lnTo>
                  <a:pt x="7458" y="9000"/>
                </a:lnTo>
                <a:lnTo>
                  <a:pt x="7458" y="9022"/>
                </a:lnTo>
                <a:lnTo>
                  <a:pt x="7466" y="9022"/>
                </a:lnTo>
                <a:lnTo>
                  <a:pt x="7466" y="9035"/>
                </a:lnTo>
                <a:lnTo>
                  <a:pt x="7451" y="9035"/>
                </a:lnTo>
                <a:lnTo>
                  <a:pt x="7451" y="9022"/>
                </a:lnTo>
                <a:lnTo>
                  <a:pt x="7428" y="9022"/>
                </a:lnTo>
                <a:lnTo>
                  <a:pt x="7428" y="9035"/>
                </a:lnTo>
                <a:lnTo>
                  <a:pt x="7413" y="9035"/>
                </a:lnTo>
                <a:lnTo>
                  <a:pt x="7413" y="9057"/>
                </a:lnTo>
                <a:lnTo>
                  <a:pt x="7405" y="9057"/>
                </a:lnTo>
                <a:lnTo>
                  <a:pt x="7405" y="9035"/>
                </a:lnTo>
                <a:lnTo>
                  <a:pt x="7397" y="9035"/>
                </a:lnTo>
                <a:lnTo>
                  <a:pt x="7397" y="9022"/>
                </a:lnTo>
                <a:lnTo>
                  <a:pt x="7390" y="9022"/>
                </a:lnTo>
                <a:lnTo>
                  <a:pt x="7390" y="9000"/>
                </a:lnTo>
                <a:lnTo>
                  <a:pt x="7382" y="9000"/>
                </a:lnTo>
                <a:lnTo>
                  <a:pt x="7382" y="9022"/>
                </a:lnTo>
                <a:lnTo>
                  <a:pt x="7359" y="9022"/>
                </a:lnTo>
                <a:lnTo>
                  <a:pt x="7359" y="9010"/>
                </a:lnTo>
                <a:lnTo>
                  <a:pt x="7329" y="9010"/>
                </a:lnTo>
                <a:lnTo>
                  <a:pt x="7329" y="9000"/>
                </a:lnTo>
                <a:lnTo>
                  <a:pt x="7321" y="9000"/>
                </a:lnTo>
                <a:lnTo>
                  <a:pt x="7321" y="8975"/>
                </a:lnTo>
                <a:lnTo>
                  <a:pt x="7315" y="8965"/>
                </a:lnTo>
                <a:lnTo>
                  <a:pt x="7315" y="9022"/>
                </a:lnTo>
                <a:lnTo>
                  <a:pt x="7315" y="9035"/>
                </a:lnTo>
                <a:lnTo>
                  <a:pt x="7299" y="9035"/>
                </a:lnTo>
                <a:lnTo>
                  <a:pt x="7299" y="9057"/>
                </a:lnTo>
                <a:lnTo>
                  <a:pt x="7292" y="9057"/>
                </a:lnTo>
                <a:lnTo>
                  <a:pt x="7292" y="9103"/>
                </a:lnTo>
                <a:lnTo>
                  <a:pt x="7292" y="9160"/>
                </a:lnTo>
                <a:lnTo>
                  <a:pt x="7299" y="9160"/>
                </a:lnTo>
                <a:lnTo>
                  <a:pt x="7299" y="9173"/>
                </a:lnTo>
                <a:lnTo>
                  <a:pt x="7315" y="9173"/>
                </a:lnTo>
                <a:lnTo>
                  <a:pt x="7315" y="9160"/>
                </a:lnTo>
                <a:lnTo>
                  <a:pt x="7321" y="9173"/>
                </a:lnTo>
                <a:lnTo>
                  <a:pt x="7321" y="9160"/>
                </a:lnTo>
                <a:lnTo>
                  <a:pt x="7329" y="9160"/>
                </a:lnTo>
                <a:lnTo>
                  <a:pt x="7329" y="9173"/>
                </a:lnTo>
                <a:lnTo>
                  <a:pt x="7336" y="9173"/>
                </a:lnTo>
                <a:lnTo>
                  <a:pt x="7336" y="9160"/>
                </a:lnTo>
                <a:lnTo>
                  <a:pt x="7344" y="9160"/>
                </a:lnTo>
                <a:lnTo>
                  <a:pt x="7344" y="9173"/>
                </a:lnTo>
                <a:lnTo>
                  <a:pt x="7367" y="9173"/>
                </a:lnTo>
                <a:lnTo>
                  <a:pt x="7367" y="9195"/>
                </a:lnTo>
                <a:lnTo>
                  <a:pt x="7359" y="9195"/>
                </a:lnTo>
                <a:lnTo>
                  <a:pt x="7359" y="9220"/>
                </a:lnTo>
                <a:lnTo>
                  <a:pt x="7382" y="9220"/>
                </a:lnTo>
                <a:lnTo>
                  <a:pt x="7382" y="9230"/>
                </a:lnTo>
                <a:lnTo>
                  <a:pt x="7397" y="9230"/>
                </a:lnTo>
                <a:lnTo>
                  <a:pt x="7397" y="9253"/>
                </a:lnTo>
                <a:lnTo>
                  <a:pt x="7390" y="9253"/>
                </a:lnTo>
                <a:lnTo>
                  <a:pt x="7382" y="9253"/>
                </a:lnTo>
                <a:lnTo>
                  <a:pt x="7382" y="9265"/>
                </a:lnTo>
                <a:lnTo>
                  <a:pt x="7367" y="9253"/>
                </a:lnTo>
                <a:lnTo>
                  <a:pt x="7382" y="9253"/>
                </a:lnTo>
                <a:lnTo>
                  <a:pt x="7382" y="9230"/>
                </a:lnTo>
                <a:lnTo>
                  <a:pt x="7367" y="9230"/>
                </a:lnTo>
                <a:lnTo>
                  <a:pt x="7359" y="9253"/>
                </a:lnTo>
                <a:lnTo>
                  <a:pt x="7344" y="9253"/>
                </a:lnTo>
                <a:lnTo>
                  <a:pt x="7336" y="9253"/>
                </a:lnTo>
                <a:lnTo>
                  <a:pt x="7336" y="9265"/>
                </a:lnTo>
                <a:lnTo>
                  <a:pt x="7329" y="9265"/>
                </a:lnTo>
                <a:lnTo>
                  <a:pt x="7329" y="9277"/>
                </a:lnTo>
                <a:lnTo>
                  <a:pt x="7336" y="9277"/>
                </a:lnTo>
                <a:lnTo>
                  <a:pt x="7336" y="9288"/>
                </a:lnTo>
                <a:lnTo>
                  <a:pt x="7344" y="9288"/>
                </a:lnTo>
                <a:lnTo>
                  <a:pt x="7344" y="9277"/>
                </a:lnTo>
                <a:lnTo>
                  <a:pt x="7359" y="9277"/>
                </a:lnTo>
                <a:lnTo>
                  <a:pt x="7359" y="9288"/>
                </a:lnTo>
                <a:lnTo>
                  <a:pt x="7382" y="9288"/>
                </a:lnTo>
                <a:lnTo>
                  <a:pt x="7382" y="9300"/>
                </a:lnTo>
                <a:lnTo>
                  <a:pt x="7390" y="9300"/>
                </a:lnTo>
                <a:lnTo>
                  <a:pt x="7390" y="9312"/>
                </a:lnTo>
                <a:lnTo>
                  <a:pt x="7397" y="9312"/>
                </a:lnTo>
                <a:lnTo>
                  <a:pt x="7397" y="9335"/>
                </a:lnTo>
                <a:lnTo>
                  <a:pt x="7413" y="9335"/>
                </a:lnTo>
                <a:lnTo>
                  <a:pt x="7413" y="9358"/>
                </a:lnTo>
                <a:lnTo>
                  <a:pt x="7420" y="9370"/>
                </a:lnTo>
                <a:lnTo>
                  <a:pt x="7420" y="9380"/>
                </a:lnTo>
                <a:lnTo>
                  <a:pt x="7413" y="9380"/>
                </a:lnTo>
                <a:lnTo>
                  <a:pt x="7413" y="9415"/>
                </a:lnTo>
                <a:lnTo>
                  <a:pt x="7405" y="9415"/>
                </a:lnTo>
                <a:lnTo>
                  <a:pt x="7405" y="9463"/>
                </a:lnTo>
                <a:lnTo>
                  <a:pt x="7413" y="9463"/>
                </a:lnTo>
                <a:lnTo>
                  <a:pt x="7413" y="9498"/>
                </a:lnTo>
                <a:lnTo>
                  <a:pt x="7405" y="9508"/>
                </a:lnTo>
                <a:lnTo>
                  <a:pt x="7405" y="9601"/>
                </a:lnTo>
                <a:lnTo>
                  <a:pt x="7413" y="9601"/>
                </a:lnTo>
                <a:lnTo>
                  <a:pt x="7413" y="9670"/>
                </a:lnTo>
                <a:lnTo>
                  <a:pt x="7420" y="9670"/>
                </a:lnTo>
                <a:lnTo>
                  <a:pt x="7420" y="9718"/>
                </a:lnTo>
                <a:lnTo>
                  <a:pt x="7428" y="9718"/>
                </a:lnTo>
                <a:lnTo>
                  <a:pt x="7428" y="9751"/>
                </a:lnTo>
                <a:lnTo>
                  <a:pt x="7390" y="9751"/>
                </a:lnTo>
                <a:lnTo>
                  <a:pt x="7390" y="9728"/>
                </a:lnTo>
                <a:lnTo>
                  <a:pt x="7352" y="9728"/>
                </a:lnTo>
                <a:lnTo>
                  <a:pt x="7352" y="9751"/>
                </a:lnTo>
                <a:lnTo>
                  <a:pt x="7321" y="9751"/>
                </a:lnTo>
                <a:lnTo>
                  <a:pt x="7321" y="9763"/>
                </a:lnTo>
                <a:lnTo>
                  <a:pt x="7284" y="9763"/>
                </a:lnTo>
                <a:lnTo>
                  <a:pt x="7284" y="9775"/>
                </a:lnTo>
                <a:lnTo>
                  <a:pt x="7238" y="9775"/>
                </a:lnTo>
                <a:lnTo>
                  <a:pt x="7238" y="9786"/>
                </a:lnTo>
                <a:lnTo>
                  <a:pt x="7170" y="9786"/>
                </a:lnTo>
                <a:lnTo>
                  <a:pt x="7170" y="9775"/>
                </a:lnTo>
                <a:lnTo>
                  <a:pt x="7131" y="9775"/>
                </a:lnTo>
                <a:lnTo>
                  <a:pt x="7124" y="9763"/>
                </a:lnTo>
                <a:lnTo>
                  <a:pt x="7109" y="9763"/>
                </a:lnTo>
                <a:lnTo>
                  <a:pt x="7101" y="9751"/>
                </a:lnTo>
                <a:lnTo>
                  <a:pt x="7093" y="9751"/>
                </a:lnTo>
                <a:lnTo>
                  <a:pt x="7093" y="9728"/>
                </a:lnTo>
                <a:lnTo>
                  <a:pt x="7079" y="9728"/>
                </a:lnTo>
                <a:lnTo>
                  <a:pt x="7079" y="9718"/>
                </a:lnTo>
                <a:lnTo>
                  <a:pt x="7071" y="9718"/>
                </a:lnTo>
                <a:lnTo>
                  <a:pt x="7064" y="9705"/>
                </a:lnTo>
                <a:lnTo>
                  <a:pt x="7056" y="9705"/>
                </a:lnTo>
                <a:lnTo>
                  <a:pt x="7056" y="9693"/>
                </a:lnTo>
                <a:lnTo>
                  <a:pt x="7041" y="9693"/>
                </a:lnTo>
                <a:lnTo>
                  <a:pt x="7041" y="9683"/>
                </a:lnTo>
                <a:lnTo>
                  <a:pt x="7033" y="9683"/>
                </a:lnTo>
                <a:lnTo>
                  <a:pt x="7033" y="9648"/>
                </a:lnTo>
                <a:lnTo>
                  <a:pt x="7010" y="9648"/>
                </a:lnTo>
                <a:lnTo>
                  <a:pt x="7010" y="9625"/>
                </a:lnTo>
                <a:lnTo>
                  <a:pt x="6949" y="9625"/>
                </a:lnTo>
                <a:lnTo>
                  <a:pt x="6949" y="9613"/>
                </a:lnTo>
                <a:lnTo>
                  <a:pt x="6926" y="9613"/>
                </a:lnTo>
                <a:lnTo>
                  <a:pt x="6926" y="9601"/>
                </a:lnTo>
                <a:lnTo>
                  <a:pt x="6911" y="9601"/>
                </a:lnTo>
                <a:lnTo>
                  <a:pt x="6911" y="9590"/>
                </a:lnTo>
                <a:lnTo>
                  <a:pt x="6904" y="9590"/>
                </a:lnTo>
                <a:lnTo>
                  <a:pt x="6904" y="9566"/>
                </a:lnTo>
                <a:lnTo>
                  <a:pt x="6896" y="9566"/>
                </a:lnTo>
                <a:lnTo>
                  <a:pt x="6896" y="9508"/>
                </a:lnTo>
                <a:lnTo>
                  <a:pt x="6888" y="9508"/>
                </a:lnTo>
                <a:lnTo>
                  <a:pt x="6888" y="9370"/>
                </a:lnTo>
                <a:lnTo>
                  <a:pt x="6896" y="9370"/>
                </a:lnTo>
                <a:lnTo>
                  <a:pt x="6896" y="9312"/>
                </a:lnTo>
                <a:lnTo>
                  <a:pt x="6911" y="9312"/>
                </a:lnTo>
                <a:lnTo>
                  <a:pt x="6911" y="9323"/>
                </a:lnTo>
                <a:lnTo>
                  <a:pt x="6926" y="9323"/>
                </a:lnTo>
                <a:lnTo>
                  <a:pt x="6934" y="9312"/>
                </a:lnTo>
                <a:lnTo>
                  <a:pt x="6934" y="9288"/>
                </a:lnTo>
                <a:lnTo>
                  <a:pt x="6949" y="9288"/>
                </a:lnTo>
                <a:lnTo>
                  <a:pt x="6949" y="9277"/>
                </a:lnTo>
                <a:lnTo>
                  <a:pt x="6942" y="9277"/>
                </a:lnTo>
                <a:lnTo>
                  <a:pt x="6942" y="9265"/>
                </a:lnTo>
                <a:lnTo>
                  <a:pt x="6934" y="9265"/>
                </a:lnTo>
                <a:lnTo>
                  <a:pt x="6934" y="9230"/>
                </a:lnTo>
                <a:lnTo>
                  <a:pt x="6942" y="9230"/>
                </a:lnTo>
                <a:lnTo>
                  <a:pt x="6942" y="9220"/>
                </a:lnTo>
                <a:lnTo>
                  <a:pt x="6949" y="9220"/>
                </a:lnTo>
                <a:lnTo>
                  <a:pt x="6949" y="9173"/>
                </a:lnTo>
                <a:lnTo>
                  <a:pt x="6957" y="9173"/>
                </a:lnTo>
                <a:lnTo>
                  <a:pt x="6957" y="9160"/>
                </a:lnTo>
                <a:lnTo>
                  <a:pt x="6949" y="9160"/>
                </a:lnTo>
                <a:lnTo>
                  <a:pt x="6949" y="9138"/>
                </a:lnTo>
                <a:lnTo>
                  <a:pt x="6957" y="9138"/>
                </a:lnTo>
                <a:lnTo>
                  <a:pt x="6957" y="9115"/>
                </a:lnTo>
                <a:lnTo>
                  <a:pt x="6980" y="9115"/>
                </a:lnTo>
                <a:lnTo>
                  <a:pt x="6980" y="9103"/>
                </a:lnTo>
                <a:lnTo>
                  <a:pt x="6995" y="9103"/>
                </a:lnTo>
                <a:lnTo>
                  <a:pt x="6995" y="9092"/>
                </a:lnTo>
                <a:lnTo>
                  <a:pt x="7003" y="9092"/>
                </a:lnTo>
                <a:lnTo>
                  <a:pt x="7010" y="9103"/>
                </a:lnTo>
                <a:lnTo>
                  <a:pt x="7010" y="9092"/>
                </a:lnTo>
                <a:lnTo>
                  <a:pt x="7018" y="9092"/>
                </a:lnTo>
                <a:lnTo>
                  <a:pt x="7026" y="9092"/>
                </a:lnTo>
                <a:lnTo>
                  <a:pt x="7026" y="9103"/>
                </a:lnTo>
                <a:lnTo>
                  <a:pt x="7041" y="9103"/>
                </a:lnTo>
                <a:lnTo>
                  <a:pt x="7041" y="9080"/>
                </a:lnTo>
                <a:lnTo>
                  <a:pt x="7033" y="9080"/>
                </a:lnTo>
                <a:lnTo>
                  <a:pt x="7033" y="9068"/>
                </a:lnTo>
                <a:lnTo>
                  <a:pt x="7018" y="9068"/>
                </a:lnTo>
                <a:lnTo>
                  <a:pt x="7018" y="9057"/>
                </a:lnTo>
                <a:lnTo>
                  <a:pt x="6965" y="9057"/>
                </a:lnTo>
                <a:lnTo>
                  <a:pt x="6965" y="9035"/>
                </a:lnTo>
                <a:lnTo>
                  <a:pt x="6957" y="9035"/>
                </a:lnTo>
                <a:lnTo>
                  <a:pt x="6957" y="9010"/>
                </a:lnTo>
                <a:lnTo>
                  <a:pt x="6949" y="9010"/>
                </a:lnTo>
                <a:lnTo>
                  <a:pt x="6949" y="9000"/>
                </a:lnTo>
                <a:lnTo>
                  <a:pt x="6942" y="9000"/>
                </a:lnTo>
                <a:lnTo>
                  <a:pt x="6942" y="8987"/>
                </a:lnTo>
                <a:lnTo>
                  <a:pt x="6934" y="8987"/>
                </a:lnTo>
                <a:lnTo>
                  <a:pt x="6934" y="8975"/>
                </a:lnTo>
                <a:lnTo>
                  <a:pt x="6926" y="8975"/>
                </a:lnTo>
                <a:lnTo>
                  <a:pt x="6926" y="8940"/>
                </a:lnTo>
                <a:lnTo>
                  <a:pt x="6911" y="8907"/>
                </a:lnTo>
                <a:lnTo>
                  <a:pt x="6904" y="8895"/>
                </a:lnTo>
                <a:lnTo>
                  <a:pt x="6896" y="8895"/>
                </a:lnTo>
                <a:lnTo>
                  <a:pt x="6896" y="8883"/>
                </a:lnTo>
                <a:lnTo>
                  <a:pt x="6888" y="8872"/>
                </a:lnTo>
                <a:lnTo>
                  <a:pt x="6888" y="8860"/>
                </a:lnTo>
                <a:lnTo>
                  <a:pt x="6881" y="8860"/>
                </a:lnTo>
                <a:lnTo>
                  <a:pt x="6881" y="8837"/>
                </a:lnTo>
                <a:lnTo>
                  <a:pt x="6873" y="8814"/>
                </a:lnTo>
                <a:lnTo>
                  <a:pt x="6851" y="8814"/>
                </a:lnTo>
                <a:lnTo>
                  <a:pt x="6851" y="8802"/>
                </a:lnTo>
                <a:lnTo>
                  <a:pt x="6844" y="8802"/>
                </a:lnTo>
                <a:lnTo>
                  <a:pt x="6836" y="8790"/>
                </a:lnTo>
                <a:lnTo>
                  <a:pt x="6836" y="8767"/>
                </a:lnTo>
                <a:lnTo>
                  <a:pt x="6821" y="8767"/>
                </a:lnTo>
                <a:lnTo>
                  <a:pt x="6821" y="8732"/>
                </a:lnTo>
                <a:lnTo>
                  <a:pt x="6813" y="8722"/>
                </a:lnTo>
                <a:lnTo>
                  <a:pt x="6813" y="8710"/>
                </a:lnTo>
                <a:lnTo>
                  <a:pt x="6805" y="8710"/>
                </a:lnTo>
                <a:lnTo>
                  <a:pt x="6798" y="8697"/>
                </a:lnTo>
                <a:lnTo>
                  <a:pt x="6798" y="8687"/>
                </a:lnTo>
                <a:lnTo>
                  <a:pt x="6783" y="8687"/>
                </a:lnTo>
                <a:lnTo>
                  <a:pt x="6783" y="8675"/>
                </a:lnTo>
                <a:lnTo>
                  <a:pt x="6775" y="8675"/>
                </a:lnTo>
                <a:lnTo>
                  <a:pt x="6775" y="8662"/>
                </a:lnTo>
                <a:lnTo>
                  <a:pt x="6767" y="8662"/>
                </a:lnTo>
                <a:lnTo>
                  <a:pt x="6767" y="8627"/>
                </a:lnTo>
                <a:lnTo>
                  <a:pt x="6760" y="8617"/>
                </a:lnTo>
                <a:lnTo>
                  <a:pt x="6760" y="8605"/>
                </a:lnTo>
                <a:lnTo>
                  <a:pt x="6752" y="8605"/>
                </a:lnTo>
                <a:lnTo>
                  <a:pt x="6752" y="8594"/>
                </a:lnTo>
                <a:lnTo>
                  <a:pt x="6744" y="8594"/>
                </a:lnTo>
                <a:lnTo>
                  <a:pt x="6744" y="8512"/>
                </a:lnTo>
                <a:lnTo>
                  <a:pt x="6752" y="8477"/>
                </a:lnTo>
                <a:lnTo>
                  <a:pt x="6752" y="8467"/>
                </a:lnTo>
                <a:lnTo>
                  <a:pt x="6744" y="8467"/>
                </a:lnTo>
                <a:lnTo>
                  <a:pt x="6744" y="8409"/>
                </a:lnTo>
                <a:lnTo>
                  <a:pt x="6737" y="8409"/>
                </a:lnTo>
                <a:lnTo>
                  <a:pt x="6737" y="8397"/>
                </a:lnTo>
                <a:lnTo>
                  <a:pt x="6729" y="8397"/>
                </a:lnTo>
                <a:lnTo>
                  <a:pt x="6729" y="8374"/>
                </a:lnTo>
                <a:lnTo>
                  <a:pt x="6714" y="8362"/>
                </a:lnTo>
                <a:lnTo>
                  <a:pt x="6699" y="8362"/>
                </a:lnTo>
                <a:lnTo>
                  <a:pt x="6699" y="8339"/>
                </a:lnTo>
                <a:lnTo>
                  <a:pt x="6691" y="8327"/>
                </a:lnTo>
                <a:lnTo>
                  <a:pt x="6683" y="8327"/>
                </a:lnTo>
                <a:lnTo>
                  <a:pt x="6683" y="8316"/>
                </a:lnTo>
                <a:lnTo>
                  <a:pt x="6676" y="8316"/>
                </a:lnTo>
                <a:lnTo>
                  <a:pt x="6668" y="8316"/>
                </a:lnTo>
                <a:lnTo>
                  <a:pt x="6668" y="8304"/>
                </a:lnTo>
                <a:lnTo>
                  <a:pt x="6653" y="8304"/>
                </a:lnTo>
                <a:lnTo>
                  <a:pt x="6668" y="8292"/>
                </a:lnTo>
                <a:lnTo>
                  <a:pt x="6668" y="8281"/>
                </a:lnTo>
                <a:lnTo>
                  <a:pt x="6676" y="8281"/>
                </a:lnTo>
                <a:lnTo>
                  <a:pt x="6676" y="8269"/>
                </a:lnTo>
                <a:lnTo>
                  <a:pt x="6683" y="8269"/>
                </a:lnTo>
                <a:lnTo>
                  <a:pt x="6683" y="8247"/>
                </a:lnTo>
                <a:lnTo>
                  <a:pt x="6691" y="8247"/>
                </a:lnTo>
                <a:lnTo>
                  <a:pt x="6691" y="8234"/>
                </a:lnTo>
                <a:lnTo>
                  <a:pt x="6691" y="8222"/>
                </a:lnTo>
                <a:lnTo>
                  <a:pt x="6699" y="8222"/>
                </a:lnTo>
                <a:lnTo>
                  <a:pt x="6699" y="8247"/>
                </a:lnTo>
                <a:lnTo>
                  <a:pt x="6706" y="8234"/>
                </a:lnTo>
                <a:lnTo>
                  <a:pt x="6706" y="8212"/>
                </a:lnTo>
                <a:lnTo>
                  <a:pt x="6714" y="8212"/>
                </a:lnTo>
                <a:lnTo>
                  <a:pt x="6714" y="8199"/>
                </a:lnTo>
                <a:lnTo>
                  <a:pt x="6729" y="8199"/>
                </a:lnTo>
                <a:lnTo>
                  <a:pt x="6729" y="8177"/>
                </a:lnTo>
                <a:lnTo>
                  <a:pt x="6737" y="8177"/>
                </a:lnTo>
                <a:lnTo>
                  <a:pt x="6737" y="8142"/>
                </a:lnTo>
                <a:lnTo>
                  <a:pt x="6744" y="8142"/>
                </a:lnTo>
                <a:lnTo>
                  <a:pt x="6744" y="8129"/>
                </a:lnTo>
                <a:lnTo>
                  <a:pt x="6737" y="8129"/>
                </a:lnTo>
                <a:lnTo>
                  <a:pt x="6737" y="8119"/>
                </a:lnTo>
                <a:lnTo>
                  <a:pt x="6752" y="8119"/>
                </a:lnTo>
                <a:lnTo>
                  <a:pt x="6752" y="8096"/>
                </a:lnTo>
                <a:lnTo>
                  <a:pt x="6744" y="8084"/>
                </a:lnTo>
                <a:lnTo>
                  <a:pt x="6744" y="8072"/>
                </a:lnTo>
                <a:lnTo>
                  <a:pt x="6737" y="8072"/>
                </a:lnTo>
                <a:lnTo>
                  <a:pt x="6737" y="8049"/>
                </a:lnTo>
                <a:lnTo>
                  <a:pt x="6744" y="8049"/>
                </a:lnTo>
                <a:lnTo>
                  <a:pt x="6752" y="8072"/>
                </a:lnTo>
                <a:lnTo>
                  <a:pt x="6752" y="8037"/>
                </a:lnTo>
                <a:lnTo>
                  <a:pt x="6760" y="8049"/>
                </a:lnTo>
                <a:lnTo>
                  <a:pt x="6760" y="8072"/>
                </a:lnTo>
                <a:lnTo>
                  <a:pt x="6775" y="8072"/>
                </a:lnTo>
                <a:lnTo>
                  <a:pt x="6775" y="8084"/>
                </a:lnTo>
                <a:lnTo>
                  <a:pt x="6783" y="8084"/>
                </a:lnTo>
                <a:lnTo>
                  <a:pt x="6783" y="8072"/>
                </a:lnTo>
                <a:lnTo>
                  <a:pt x="6798" y="8072"/>
                </a:lnTo>
                <a:lnTo>
                  <a:pt x="6805" y="8072"/>
                </a:lnTo>
                <a:lnTo>
                  <a:pt x="6805" y="8049"/>
                </a:lnTo>
                <a:lnTo>
                  <a:pt x="6813" y="8049"/>
                </a:lnTo>
                <a:lnTo>
                  <a:pt x="6821" y="8049"/>
                </a:lnTo>
                <a:lnTo>
                  <a:pt x="6828" y="8049"/>
                </a:lnTo>
                <a:lnTo>
                  <a:pt x="6828" y="8037"/>
                </a:lnTo>
                <a:lnTo>
                  <a:pt x="6836" y="8037"/>
                </a:lnTo>
                <a:lnTo>
                  <a:pt x="6836" y="8026"/>
                </a:lnTo>
                <a:lnTo>
                  <a:pt x="6844" y="8026"/>
                </a:lnTo>
                <a:lnTo>
                  <a:pt x="6844" y="8014"/>
                </a:lnTo>
                <a:lnTo>
                  <a:pt x="6865" y="8014"/>
                </a:lnTo>
                <a:lnTo>
                  <a:pt x="6865" y="8026"/>
                </a:lnTo>
                <a:lnTo>
                  <a:pt x="6873" y="8026"/>
                </a:lnTo>
                <a:lnTo>
                  <a:pt x="6873" y="8014"/>
                </a:lnTo>
                <a:lnTo>
                  <a:pt x="6873" y="8004"/>
                </a:lnTo>
                <a:lnTo>
                  <a:pt x="6865" y="7991"/>
                </a:lnTo>
                <a:lnTo>
                  <a:pt x="6881" y="7991"/>
                </a:lnTo>
                <a:lnTo>
                  <a:pt x="6881" y="8004"/>
                </a:lnTo>
                <a:lnTo>
                  <a:pt x="6888" y="8004"/>
                </a:lnTo>
                <a:lnTo>
                  <a:pt x="6888" y="7991"/>
                </a:lnTo>
                <a:lnTo>
                  <a:pt x="6888" y="7979"/>
                </a:lnTo>
                <a:lnTo>
                  <a:pt x="6896" y="7979"/>
                </a:lnTo>
                <a:lnTo>
                  <a:pt x="6904" y="7979"/>
                </a:lnTo>
                <a:lnTo>
                  <a:pt x="6911" y="7979"/>
                </a:lnTo>
                <a:lnTo>
                  <a:pt x="6911" y="7969"/>
                </a:lnTo>
                <a:lnTo>
                  <a:pt x="6904" y="7969"/>
                </a:lnTo>
                <a:lnTo>
                  <a:pt x="6911" y="7944"/>
                </a:lnTo>
                <a:lnTo>
                  <a:pt x="6911" y="7934"/>
                </a:lnTo>
                <a:lnTo>
                  <a:pt x="6926" y="7934"/>
                </a:lnTo>
                <a:lnTo>
                  <a:pt x="6926" y="7911"/>
                </a:lnTo>
                <a:lnTo>
                  <a:pt x="6942" y="7911"/>
                </a:lnTo>
                <a:lnTo>
                  <a:pt x="6942" y="7899"/>
                </a:lnTo>
                <a:lnTo>
                  <a:pt x="6949" y="7899"/>
                </a:lnTo>
                <a:lnTo>
                  <a:pt x="6949" y="7911"/>
                </a:lnTo>
                <a:lnTo>
                  <a:pt x="6957" y="7911"/>
                </a:lnTo>
                <a:lnTo>
                  <a:pt x="6957" y="7899"/>
                </a:lnTo>
                <a:lnTo>
                  <a:pt x="6980" y="7899"/>
                </a:lnTo>
                <a:lnTo>
                  <a:pt x="6980" y="7911"/>
                </a:lnTo>
                <a:lnTo>
                  <a:pt x="6995" y="7899"/>
                </a:lnTo>
                <a:lnTo>
                  <a:pt x="7003" y="7899"/>
                </a:lnTo>
                <a:lnTo>
                  <a:pt x="7003" y="7887"/>
                </a:lnTo>
                <a:lnTo>
                  <a:pt x="7018" y="7887"/>
                </a:lnTo>
                <a:lnTo>
                  <a:pt x="7018" y="7852"/>
                </a:lnTo>
                <a:lnTo>
                  <a:pt x="7026" y="7852"/>
                </a:lnTo>
                <a:lnTo>
                  <a:pt x="7026" y="7876"/>
                </a:lnTo>
                <a:lnTo>
                  <a:pt x="7033" y="7876"/>
                </a:lnTo>
                <a:lnTo>
                  <a:pt x="7033" y="7841"/>
                </a:lnTo>
                <a:lnTo>
                  <a:pt x="7056" y="7841"/>
                </a:lnTo>
                <a:lnTo>
                  <a:pt x="7056" y="7829"/>
                </a:lnTo>
                <a:lnTo>
                  <a:pt x="7071" y="7829"/>
                </a:lnTo>
                <a:lnTo>
                  <a:pt x="7071" y="7817"/>
                </a:lnTo>
                <a:lnTo>
                  <a:pt x="7093" y="7817"/>
                </a:lnTo>
                <a:lnTo>
                  <a:pt x="7093" y="7806"/>
                </a:lnTo>
                <a:lnTo>
                  <a:pt x="7109" y="7806"/>
                </a:lnTo>
                <a:lnTo>
                  <a:pt x="7109" y="7794"/>
                </a:lnTo>
                <a:close/>
                <a:moveTo>
                  <a:pt x="9600" y="7829"/>
                </a:moveTo>
                <a:lnTo>
                  <a:pt x="9607" y="7841"/>
                </a:lnTo>
                <a:lnTo>
                  <a:pt x="9646" y="7852"/>
                </a:lnTo>
                <a:lnTo>
                  <a:pt x="9684" y="7841"/>
                </a:lnTo>
                <a:lnTo>
                  <a:pt x="9714" y="7841"/>
                </a:lnTo>
                <a:lnTo>
                  <a:pt x="9730" y="7829"/>
                </a:lnTo>
                <a:lnTo>
                  <a:pt x="9745" y="7876"/>
                </a:lnTo>
                <a:lnTo>
                  <a:pt x="9805" y="7876"/>
                </a:lnTo>
                <a:lnTo>
                  <a:pt x="9828" y="7887"/>
                </a:lnTo>
                <a:lnTo>
                  <a:pt x="9896" y="7852"/>
                </a:lnTo>
                <a:lnTo>
                  <a:pt x="9942" y="7899"/>
                </a:lnTo>
                <a:lnTo>
                  <a:pt x="9988" y="7841"/>
                </a:lnTo>
                <a:lnTo>
                  <a:pt x="10003" y="7876"/>
                </a:lnTo>
                <a:lnTo>
                  <a:pt x="10011" y="7841"/>
                </a:lnTo>
                <a:lnTo>
                  <a:pt x="10040" y="7829"/>
                </a:lnTo>
                <a:lnTo>
                  <a:pt x="10048" y="7876"/>
                </a:lnTo>
                <a:lnTo>
                  <a:pt x="10025" y="7876"/>
                </a:lnTo>
                <a:lnTo>
                  <a:pt x="10025" y="7899"/>
                </a:lnTo>
                <a:lnTo>
                  <a:pt x="10011" y="7922"/>
                </a:lnTo>
                <a:lnTo>
                  <a:pt x="9973" y="7911"/>
                </a:lnTo>
                <a:lnTo>
                  <a:pt x="9927" y="7934"/>
                </a:lnTo>
                <a:lnTo>
                  <a:pt x="9912" y="7911"/>
                </a:lnTo>
                <a:lnTo>
                  <a:pt x="9889" y="7911"/>
                </a:lnTo>
                <a:lnTo>
                  <a:pt x="9851" y="7899"/>
                </a:lnTo>
                <a:lnTo>
                  <a:pt x="9812" y="7911"/>
                </a:lnTo>
                <a:lnTo>
                  <a:pt x="9797" y="7899"/>
                </a:lnTo>
                <a:lnTo>
                  <a:pt x="9752" y="7887"/>
                </a:lnTo>
                <a:lnTo>
                  <a:pt x="9684" y="7899"/>
                </a:lnTo>
                <a:lnTo>
                  <a:pt x="9661" y="7911"/>
                </a:lnTo>
                <a:lnTo>
                  <a:pt x="9653" y="7876"/>
                </a:lnTo>
                <a:lnTo>
                  <a:pt x="9646" y="7911"/>
                </a:lnTo>
                <a:lnTo>
                  <a:pt x="9607" y="7922"/>
                </a:lnTo>
                <a:lnTo>
                  <a:pt x="9592" y="7922"/>
                </a:lnTo>
                <a:lnTo>
                  <a:pt x="9592" y="7944"/>
                </a:lnTo>
                <a:lnTo>
                  <a:pt x="9563" y="7991"/>
                </a:lnTo>
                <a:lnTo>
                  <a:pt x="9547" y="7991"/>
                </a:lnTo>
                <a:lnTo>
                  <a:pt x="9532" y="8014"/>
                </a:lnTo>
                <a:lnTo>
                  <a:pt x="9532" y="8072"/>
                </a:lnTo>
                <a:lnTo>
                  <a:pt x="9502" y="8096"/>
                </a:lnTo>
                <a:lnTo>
                  <a:pt x="9502" y="8119"/>
                </a:lnTo>
                <a:lnTo>
                  <a:pt x="9525" y="8129"/>
                </a:lnTo>
                <a:lnTo>
                  <a:pt x="9517" y="8199"/>
                </a:lnTo>
                <a:lnTo>
                  <a:pt x="9502" y="8199"/>
                </a:lnTo>
                <a:lnTo>
                  <a:pt x="9502" y="8189"/>
                </a:lnTo>
                <a:lnTo>
                  <a:pt x="9494" y="8142"/>
                </a:lnTo>
                <a:lnTo>
                  <a:pt x="9463" y="8096"/>
                </a:lnTo>
                <a:lnTo>
                  <a:pt x="9456" y="8049"/>
                </a:lnTo>
                <a:lnTo>
                  <a:pt x="9471" y="8004"/>
                </a:lnTo>
                <a:lnTo>
                  <a:pt x="9463" y="7969"/>
                </a:lnTo>
                <a:lnTo>
                  <a:pt x="9479" y="7944"/>
                </a:lnTo>
                <a:lnTo>
                  <a:pt x="9494" y="7934"/>
                </a:lnTo>
                <a:lnTo>
                  <a:pt x="9517" y="7911"/>
                </a:lnTo>
                <a:lnTo>
                  <a:pt x="9532" y="7899"/>
                </a:lnTo>
                <a:lnTo>
                  <a:pt x="9555" y="7887"/>
                </a:lnTo>
                <a:lnTo>
                  <a:pt x="9563" y="7841"/>
                </a:lnTo>
                <a:lnTo>
                  <a:pt x="9600" y="7829"/>
                </a:lnTo>
                <a:close/>
                <a:moveTo>
                  <a:pt x="8104" y="7841"/>
                </a:moveTo>
                <a:lnTo>
                  <a:pt x="8112" y="7841"/>
                </a:lnTo>
                <a:lnTo>
                  <a:pt x="8119" y="7852"/>
                </a:lnTo>
                <a:lnTo>
                  <a:pt x="8127" y="7852"/>
                </a:lnTo>
                <a:lnTo>
                  <a:pt x="8127" y="7876"/>
                </a:lnTo>
                <a:lnTo>
                  <a:pt x="8127" y="7899"/>
                </a:lnTo>
                <a:lnTo>
                  <a:pt x="8134" y="7911"/>
                </a:lnTo>
                <a:lnTo>
                  <a:pt x="8180" y="7911"/>
                </a:lnTo>
                <a:lnTo>
                  <a:pt x="8180" y="7934"/>
                </a:lnTo>
                <a:lnTo>
                  <a:pt x="8180" y="7944"/>
                </a:lnTo>
                <a:lnTo>
                  <a:pt x="8173" y="7944"/>
                </a:lnTo>
                <a:lnTo>
                  <a:pt x="8173" y="7969"/>
                </a:lnTo>
                <a:lnTo>
                  <a:pt x="8157" y="7969"/>
                </a:lnTo>
                <a:lnTo>
                  <a:pt x="8142" y="7979"/>
                </a:lnTo>
                <a:lnTo>
                  <a:pt x="8127" y="7979"/>
                </a:lnTo>
                <a:lnTo>
                  <a:pt x="8127" y="7934"/>
                </a:lnTo>
                <a:lnTo>
                  <a:pt x="8119" y="7922"/>
                </a:lnTo>
                <a:lnTo>
                  <a:pt x="8119" y="7934"/>
                </a:lnTo>
                <a:lnTo>
                  <a:pt x="8096" y="7934"/>
                </a:lnTo>
                <a:lnTo>
                  <a:pt x="8081" y="7922"/>
                </a:lnTo>
                <a:lnTo>
                  <a:pt x="8051" y="7922"/>
                </a:lnTo>
                <a:lnTo>
                  <a:pt x="8043" y="7911"/>
                </a:lnTo>
                <a:lnTo>
                  <a:pt x="8043" y="7887"/>
                </a:lnTo>
                <a:lnTo>
                  <a:pt x="8051" y="7887"/>
                </a:lnTo>
                <a:lnTo>
                  <a:pt x="8058" y="7876"/>
                </a:lnTo>
                <a:lnTo>
                  <a:pt x="8081" y="7876"/>
                </a:lnTo>
                <a:lnTo>
                  <a:pt x="8081" y="7911"/>
                </a:lnTo>
                <a:lnTo>
                  <a:pt x="8096" y="7911"/>
                </a:lnTo>
                <a:lnTo>
                  <a:pt x="8096" y="7887"/>
                </a:lnTo>
                <a:lnTo>
                  <a:pt x="8104" y="7887"/>
                </a:lnTo>
                <a:lnTo>
                  <a:pt x="8104" y="7899"/>
                </a:lnTo>
                <a:lnTo>
                  <a:pt x="8112" y="7887"/>
                </a:lnTo>
                <a:lnTo>
                  <a:pt x="8119" y="7887"/>
                </a:lnTo>
                <a:lnTo>
                  <a:pt x="8127" y="7876"/>
                </a:lnTo>
                <a:lnTo>
                  <a:pt x="8119" y="7876"/>
                </a:lnTo>
                <a:lnTo>
                  <a:pt x="8112" y="7852"/>
                </a:lnTo>
                <a:lnTo>
                  <a:pt x="8104" y="7852"/>
                </a:lnTo>
                <a:lnTo>
                  <a:pt x="8104" y="7841"/>
                </a:lnTo>
                <a:close/>
                <a:moveTo>
                  <a:pt x="7997" y="7934"/>
                </a:moveTo>
                <a:lnTo>
                  <a:pt x="7997" y="7944"/>
                </a:lnTo>
                <a:lnTo>
                  <a:pt x="8028" y="7944"/>
                </a:lnTo>
                <a:lnTo>
                  <a:pt x="8028" y="8004"/>
                </a:lnTo>
                <a:lnTo>
                  <a:pt x="8035" y="7991"/>
                </a:lnTo>
                <a:lnTo>
                  <a:pt x="8051" y="7991"/>
                </a:lnTo>
                <a:lnTo>
                  <a:pt x="8051" y="7979"/>
                </a:lnTo>
                <a:lnTo>
                  <a:pt x="8058" y="7979"/>
                </a:lnTo>
                <a:lnTo>
                  <a:pt x="8066" y="7991"/>
                </a:lnTo>
                <a:lnTo>
                  <a:pt x="8073" y="7991"/>
                </a:lnTo>
                <a:lnTo>
                  <a:pt x="8073" y="8004"/>
                </a:lnTo>
                <a:lnTo>
                  <a:pt x="8066" y="8004"/>
                </a:lnTo>
                <a:lnTo>
                  <a:pt x="8066" y="8014"/>
                </a:lnTo>
                <a:lnTo>
                  <a:pt x="8073" y="8014"/>
                </a:lnTo>
                <a:lnTo>
                  <a:pt x="8073" y="8026"/>
                </a:lnTo>
                <a:lnTo>
                  <a:pt x="8058" y="8026"/>
                </a:lnTo>
                <a:lnTo>
                  <a:pt x="8058" y="8037"/>
                </a:lnTo>
                <a:lnTo>
                  <a:pt x="8073" y="8037"/>
                </a:lnTo>
                <a:lnTo>
                  <a:pt x="8073" y="8049"/>
                </a:lnTo>
                <a:lnTo>
                  <a:pt x="8081" y="8049"/>
                </a:lnTo>
                <a:lnTo>
                  <a:pt x="8081" y="8072"/>
                </a:lnTo>
                <a:lnTo>
                  <a:pt x="8058" y="8072"/>
                </a:lnTo>
                <a:lnTo>
                  <a:pt x="8058" y="8049"/>
                </a:lnTo>
                <a:lnTo>
                  <a:pt x="8043" y="8049"/>
                </a:lnTo>
                <a:lnTo>
                  <a:pt x="8035" y="8072"/>
                </a:lnTo>
                <a:lnTo>
                  <a:pt x="8012" y="8072"/>
                </a:lnTo>
                <a:lnTo>
                  <a:pt x="8012" y="8084"/>
                </a:lnTo>
                <a:lnTo>
                  <a:pt x="8028" y="8084"/>
                </a:lnTo>
                <a:lnTo>
                  <a:pt x="8028" y="8096"/>
                </a:lnTo>
                <a:lnTo>
                  <a:pt x="8035" y="8096"/>
                </a:lnTo>
                <a:lnTo>
                  <a:pt x="8043" y="8084"/>
                </a:lnTo>
                <a:lnTo>
                  <a:pt x="8081" y="8084"/>
                </a:lnTo>
                <a:lnTo>
                  <a:pt x="8081" y="8096"/>
                </a:lnTo>
                <a:lnTo>
                  <a:pt x="8096" y="8096"/>
                </a:lnTo>
                <a:lnTo>
                  <a:pt x="8081" y="8107"/>
                </a:lnTo>
                <a:lnTo>
                  <a:pt x="8081" y="8119"/>
                </a:lnTo>
                <a:lnTo>
                  <a:pt x="8096" y="8119"/>
                </a:lnTo>
                <a:lnTo>
                  <a:pt x="8096" y="8164"/>
                </a:lnTo>
                <a:lnTo>
                  <a:pt x="8081" y="8177"/>
                </a:lnTo>
                <a:lnTo>
                  <a:pt x="8081" y="8189"/>
                </a:lnTo>
                <a:lnTo>
                  <a:pt x="8096" y="8199"/>
                </a:lnTo>
                <a:lnTo>
                  <a:pt x="8104" y="8212"/>
                </a:lnTo>
                <a:lnTo>
                  <a:pt x="8104" y="8222"/>
                </a:lnTo>
                <a:lnTo>
                  <a:pt x="8112" y="8234"/>
                </a:lnTo>
                <a:lnTo>
                  <a:pt x="8119" y="8234"/>
                </a:lnTo>
                <a:lnTo>
                  <a:pt x="8119" y="8269"/>
                </a:lnTo>
                <a:lnTo>
                  <a:pt x="8112" y="8281"/>
                </a:lnTo>
                <a:lnTo>
                  <a:pt x="8104" y="8281"/>
                </a:lnTo>
                <a:lnTo>
                  <a:pt x="8104" y="8316"/>
                </a:lnTo>
                <a:lnTo>
                  <a:pt x="8096" y="8316"/>
                </a:lnTo>
                <a:lnTo>
                  <a:pt x="8096" y="8327"/>
                </a:lnTo>
                <a:lnTo>
                  <a:pt x="8073" y="8327"/>
                </a:lnTo>
                <a:lnTo>
                  <a:pt x="8073" y="8362"/>
                </a:lnTo>
                <a:lnTo>
                  <a:pt x="8066" y="8374"/>
                </a:lnTo>
                <a:lnTo>
                  <a:pt x="8058" y="8374"/>
                </a:lnTo>
                <a:lnTo>
                  <a:pt x="8058" y="8385"/>
                </a:lnTo>
                <a:lnTo>
                  <a:pt x="7968" y="8385"/>
                </a:lnTo>
                <a:lnTo>
                  <a:pt x="7968" y="8409"/>
                </a:lnTo>
                <a:lnTo>
                  <a:pt x="7952" y="8397"/>
                </a:lnTo>
                <a:lnTo>
                  <a:pt x="7952" y="8385"/>
                </a:lnTo>
                <a:lnTo>
                  <a:pt x="7952" y="8374"/>
                </a:lnTo>
                <a:lnTo>
                  <a:pt x="7945" y="8374"/>
                </a:lnTo>
                <a:lnTo>
                  <a:pt x="7945" y="8327"/>
                </a:lnTo>
                <a:lnTo>
                  <a:pt x="7929" y="8327"/>
                </a:lnTo>
                <a:lnTo>
                  <a:pt x="7922" y="8339"/>
                </a:lnTo>
                <a:lnTo>
                  <a:pt x="7907" y="8339"/>
                </a:lnTo>
                <a:lnTo>
                  <a:pt x="7899" y="8327"/>
                </a:lnTo>
                <a:lnTo>
                  <a:pt x="7868" y="8327"/>
                </a:lnTo>
                <a:lnTo>
                  <a:pt x="7868" y="8316"/>
                </a:lnTo>
                <a:lnTo>
                  <a:pt x="7861" y="8316"/>
                </a:lnTo>
                <a:lnTo>
                  <a:pt x="7861" y="8292"/>
                </a:lnTo>
                <a:lnTo>
                  <a:pt x="7868" y="8281"/>
                </a:lnTo>
                <a:lnTo>
                  <a:pt x="7868" y="8247"/>
                </a:lnTo>
                <a:lnTo>
                  <a:pt x="7861" y="8247"/>
                </a:lnTo>
                <a:lnTo>
                  <a:pt x="7861" y="8212"/>
                </a:lnTo>
                <a:lnTo>
                  <a:pt x="7868" y="8212"/>
                </a:lnTo>
                <a:lnTo>
                  <a:pt x="7868" y="8177"/>
                </a:lnTo>
                <a:lnTo>
                  <a:pt x="7876" y="8177"/>
                </a:lnTo>
                <a:lnTo>
                  <a:pt x="7876" y="8142"/>
                </a:lnTo>
                <a:lnTo>
                  <a:pt x="7884" y="8129"/>
                </a:lnTo>
                <a:lnTo>
                  <a:pt x="7884" y="8119"/>
                </a:lnTo>
                <a:lnTo>
                  <a:pt x="7899" y="8119"/>
                </a:lnTo>
                <a:lnTo>
                  <a:pt x="7899" y="8096"/>
                </a:lnTo>
                <a:lnTo>
                  <a:pt x="7907" y="8084"/>
                </a:lnTo>
                <a:lnTo>
                  <a:pt x="7907" y="8037"/>
                </a:lnTo>
                <a:lnTo>
                  <a:pt x="7914" y="8026"/>
                </a:lnTo>
                <a:lnTo>
                  <a:pt x="7922" y="8026"/>
                </a:lnTo>
                <a:lnTo>
                  <a:pt x="7922" y="8014"/>
                </a:lnTo>
                <a:lnTo>
                  <a:pt x="7929" y="8014"/>
                </a:lnTo>
                <a:lnTo>
                  <a:pt x="7929" y="8026"/>
                </a:lnTo>
                <a:lnTo>
                  <a:pt x="7937" y="8026"/>
                </a:lnTo>
                <a:lnTo>
                  <a:pt x="7937" y="8014"/>
                </a:lnTo>
                <a:lnTo>
                  <a:pt x="7968" y="8014"/>
                </a:lnTo>
                <a:lnTo>
                  <a:pt x="7968" y="8004"/>
                </a:lnTo>
                <a:lnTo>
                  <a:pt x="7975" y="8004"/>
                </a:lnTo>
                <a:lnTo>
                  <a:pt x="7975" y="8026"/>
                </a:lnTo>
                <a:lnTo>
                  <a:pt x="7968" y="8026"/>
                </a:lnTo>
                <a:lnTo>
                  <a:pt x="7968" y="8049"/>
                </a:lnTo>
                <a:lnTo>
                  <a:pt x="7997" y="8049"/>
                </a:lnTo>
                <a:lnTo>
                  <a:pt x="7997" y="8037"/>
                </a:lnTo>
                <a:lnTo>
                  <a:pt x="8005" y="8037"/>
                </a:lnTo>
                <a:lnTo>
                  <a:pt x="8005" y="8014"/>
                </a:lnTo>
                <a:lnTo>
                  <a:pt x="8012" y="8004"/>
                </a:lnTo>
                <a:lnTo>
                  <a:pt x="8005" y="8004"/>
                </a:lnTo>
                <a:lnTo>
                  <a:pt x="8012" y="7991"/>
                </a:lnTo>
                <a:lnTo>
                  <a:pt x="8005" y="7991"/>
                </a:lnTo>
                <a:lnTo>
                  <a:pt x="8005" y="7979"/>
                </a:lnTo>
                <a:lnTo>
                  <a:pt x="7997" y="7969"/>
                </a:lnTo>
                <a:lnTo>
                  <a:pt x="7997" y="7944"/>
                </a:lnTo>
                <a:lnTo>
                  <a:pt x="7989" y="7944"/>
                </a:lnTo>
                <a:lnTo>
                  <a:pt x="7997" y="7934"/>
                </a:lnTo>
                <a:close/>
                <a:moveTo>
                  <a:pt x="6737" y="8477"/>
                </a:moveTo>
                <a:lnTo>
                  <a:pt x="6744" y="8477"/>
                </a:lnTo>
                <a:lnTo>
                  <a:pt x="6744" y="8502"/>
                </a:lnTo>
                <a:lnTo>
                  <a:pt x="6737" y="8502"/>
                </a:lnTo>
                <a:lnTo>
                  <a:pt x="6737" y="8477"/>
                </a:lnTo>
                <a:close/>
                <a:moveTo>
                  <a:pt x="14408" y="11154"/>
                </a:moveTo>
                <a:lnTo>
                  <a:pt x="14423" y="11177"/>
                </a:lnTo>
                <a:lnTo>
                  <a:pt x="14416" y="11177"/>
                </a:lnTo>
                <a:lnTo>
                  <a:pt x="14408" y="11154"/>
                </a:lnTo>
                <a:close/>
                <a:moveTo>
                  <a:pt x="190" y="13689"/>
                </a:moveTo>
                <a:lnTo>
                  <a:pt x="167" y="13713"/>
                </a:lnTo>
                <a:lnTo>
                  <a:pt x="159" y="13713"/>
                </a:lnTo>
                <a:lnTo>
                  <a:pt x="190" y="13689"/>
                </a:lnTo>
                <a:close/>
                <a:moveTo>
                  <a:pt x="197" y="13689"/>
                </a:moveTo>
                <a:lnTo>
                  <a:pt x="213" y="13689"/>
                </a:lnTo>
                <a:lnTo>
                  <a:pt x="205" y="13713"/>
                </a:lnTo>
                <a:lnTo>
                  <a:pt x="197" y="13689"/>
                </a:lnTo>
                <a:close/>
                <a:moveTo>
                  <a:pt x="12843" y="14234"/>
                </a:moveTo>
                <a:lnTo>
                  <a:pt x="12859" y="14245"/>
                </a:lnTo>
                <a:lnTo>
                  <a:pt x="12859" y="14257"/>
                </a:lnTo>
                <a:lnTo>
                  <a:pt x="12843" y="14234"/>
                </a:lnTo>
                <a:close/>
                <a:moveTo>
                  <a:pt x="5073" y="15462"/>
                </a:moveTo>
                <a:lnTo>
                  <a:pt x="5073" y="15473"/>
                </a:lnTo>
                <a:lnTo>
                  <a:pt x="5065" y="15495"/>
                </a:lnTo>
                <a:lnTo>
                  <a:pt x="5073" y="15543"/>
                </a:lnTo>
                <a:lnTo>
                  <a:pt x="5065" y="15565"/>
                </a:lnTo>
                <a:lnTo>
                  <a:pt x="5051" y="15600"/>
                </a:lnTo>
                <a:lnTo>
                  <a:pt x="5021" y="15613"/>
                </a:lnTo>
                <a:lnTo>
                  <a:pt x="4998" y="15670"/>
                </a:lnTo>
                <a:lnTo>
                  <a:pt x="4982" y="15647"/>
                </a:lnTo>
                <a:lnTo>
                  <a:pt x="4982" y="15693"/>
                </a:lnTo>
                <a:lnTo>
                  <a:pt x="4967" y="15658"/>
                </a:lnTo>
                <a:lnTo>
                  <a:pt x="4967" y="15635"/>
                </a:lnTo>
                <a:lnTo>
                  <a:pt x="4990" y="15600"/>
                </a:lnTo>
                <a:lnTo>
                  <a:pt x="5051" y="15520"/>
                </a:lnTo>
                <a:lnTo>
                  <a:pt x="5065" y="15495"/>
                </a:lnTo>
                <a:lnTo>
                  <a:pt x="5073" y="15462"/>
                </a:lnTo>
                <a:close/>
                <a:moveTo>
                  <a:pt x="4839" y="16388"/>
                </a:moveTo>
                <a:lnTo>
                  <a:pt x="4853" y="16388"/>
                </a:lnTo>
                <a:lnTo>
                  <a:pt x="4860" y="16411"/>
                </a:lnTo>
                <a:lnTo>
                  <a:pt x="4860" y="16446"/>
                </a:lnTo>
                <a:lnTo>
                  <a:pt x="4891" y="16551"/>
                </a:lnTo>
                <a:lnTo>
                  <a:pt x="4883" y="16619"/>
                </a:lnTo>
                <a:lnTo>
                  <a:pt x="4899" y="16643"/>
                </a:lnTo>
                <a:lnTo>
                  <a:pt x="4899" y="16736"/>
                </a:lnTo>
                <a:lnTo>
                  <a:pt x="4921" y="16759"/>
                </a:lnTo>
                <a:lnTo>
                  <a:pt x="4921" y="16794"/>
                </a:lnTo>
                <a:lnTo>
                  <a:pt x="4891" y="16829"/>
                </a:lnTo>
                <a:lnTo>
                  <a:pt x="4899" y="16851"/>
                </a:lnTo>
                <a:lnTo>
                  <a:pt x="4929" y="16886"/>
                </a:lnTo>
                <a:lnTo>
                  <a:pt x="4944" y="16897"/>
                </a:lnTo>
                <a:lnTo>
                  <a:pt x="4982" y="16944"/>
                </a:lnTo>
                <a:lnTo>
                  <a:pt x="4990" y="17014"/>
                </a:lnTo>
                <a:lnTo>
                  <a:pt x="4990" y="17036"/>
                </a:lnTo>
                <a:lnTo>
                  <a:pt x="5021" y="17129"/>
                </a:lnTo>
                <a:lnTo>
                  <a:pt x="5021" y="17152"/>
                </a:lnTo>
                <a:lnTo>
                  <a:pt x="5051" y="17222"/>
                </a:lnTo>
                <a:lnTo>
                  <a:pt x="5036" y="17244"/>
                </a:lnTo>
                <a:lnTo>
                  <a:pt x="5013" y="17222"/>
                </a:lnTo>
                <a:lnTo>
                  <a:pt x="5005" y="17209"/>
                </a:lnTo>
                <a:lnTo>
                  <a:pt x="4982" y="17209"/>
                </a:lnTo>
                <a:lnTo>
                  <a:pt x="4967" y="17187"/>
                </a:lnTo>
                <a:lnTo>
                  <a:pt x="4990" y="17152"/>
                </a:lnTo>
                <a:lnTo>
                  <a:pt x="4982" y="17129"/>
                </a:lnTo>
                <a:lnTo>
                  <a:pt x="4952" y="17106"/>
                </a:lnTo>
                <a:lnTo>
                  <a:pt x="4944" y="17084"/>
                </a:lnTo>
                <a:lnTo>
                  <a:pt x="4944" y="17014"/>
                </a:lnTo>
                <a:lnTo>
                  <a:pt x="4929" y="16991"/>
                </a:lnTo>
                <a:lnTo>
                  <a:pt x="4899" y="16979"/>
                </a:lnTo>
                <a:lnTo>
                  <a:pt x="4876" y="16909"/>
                </a:lnTo>
                <a:lnTo>
                  <a:pt x="4860" y="16839"/>
                </a:lnTo>
                <a:lnTo>
                  <a:pt x="4839" y="16816"/>
                </a:lnTo>
                <a:lnTo>
                  <a:pt x="4839" y="16794"/>
                </a:lnTo>
                <a:lnTo>
                  <a:pt x="4860" y="16759"/>
                </a:lnTo>
                <a:lnTo>
                  <a:pt x="4860" y="16724"/>
                </a:lnTo>
                <a:lnTo>
                  <a:pt x="4839" y="16701"/>
                </a:lnTo>
                <a:lnTo>
                  <a:pt x="4831" y="16666"/>
                </a:lnTo>
                <a:lnTo>
                  <a:pt x="4831" y="16586"/>
                </a:lnTo>
                <a:lnTo>
                  <a:pt x="4853" y="16516"/>
                </a:lnTo>
                <a:lnTo>
                  <a:pt x="4823" y="16539"/>
                </a:lnTo>
                <a:lnTo>
                  <a:pt x="4831" y="16504"/>
                </a:lnTo>
                <a:lnTo>
                  <a:pt x="4839" y="16411"/>
                </a:lnTo>
                <a:lnTo>
                  <a:pt x="4839" y="16388"/>
                </a:lnTo>
                <a:close/>
                <a:moveTo>
                  <a:pt x="5339" y="17384"/>
                </a:moveTo>
                <a:lnTo>
                  <a:pt x="5354" y="17384"/>
                </a:lnTo>
                <a:lnTo>
                  <a:pt x="5377" y="17396"/>
                </a:lnTo>
                <a:lnTo>
                  <a:pt x="5392" y="17430"/>
                </a:lnTo>
                <a:lnTo>
                  <a:pt x="5392" y="17442"/>
                </a:lnTo>
                <a:lnTo>
                  <a:pt x="5400" y="17442"/>
                </a:lnTo>
                <a:lnTo>
                  <a:pt x="5400" y="17522"/>
                </a:lnTo>
                <a:lnTo>
                  <a:pt x="5408" y="17534"/>
                </a:lnTo>
                <a:lnTo>
                  <a:pt x="5408" y="17557"/>
                </a:lnTo>
                <a:lnTo>
                  <a:pt x="5400" y="17604"/>
                </a:lnTo>
                <a:lnTo>
                  <a:pt x="5408" y="17627"/>
                </a:lnTo>
                <a:lnTo>
                  <a:pt x="5438" y="17674"/>
                </a:lnTo>
                <a:lnTo>
                  <a:pt x="5446" y="17697"/>
                </a:lnTo>
                <a:lnTo>
                  <a:pt x="5446" y="17720"/>
                </a:lnTo>
                <a:lnTo>
                  <a:pt x="5438" y="17742"/>
                </a:lnTo>
                <a:lnTo>
                  <a:pt x="5415" y="17789"/>
                </a:lnTo>
                <a:lnTo>
                  <a:pt x="5415" y="17847"/>
                </a:lnTo>
                <a:lnTo>
                  <a:pt x="5423" y="17882"/>
                </a:lnTo>
                <a:lnTo>
                  <a:pt x="5415" y="17905"/>
                </a:lnTo>
                <a:lnTo>
                  <a:pt x="5423" y="17940"/>
                </a:lnTo>
                <a:lnTo>
                  <a:pt x="5423" y="17975"/>
                </a:lnTo>
                <a:lnTo>
                  <a:pt x="5438" y="18010"/>
                </a:lnTo>
                <a:lnTo>
                  <a:pt x="5446" y="18032"/>
                </a:lnTo>
                <a:lnTo>
                  <a:pt x="5453" y="18067"/>
                </a:lnTo>
                <a:lnTo>
                  <a:pt x="5469" y="18114"/>
                </a:lnTo>
                <a:lnTo>
                  <a:pt x="5469" y="18148"/>
                </a:lnTo>
                <a:lnTo>
                  <a:pt x="5438" y="18102"/>
                </a:lnTo>
                <a:lnTo>
                  <a:pt x="5415" y="18125"/>
                </a:lnTo>
                <a:lnTo>
                  <a:pt x="5408" y="18125"/>
                </a:lnTo>
                <a:lnTo>
                  <a:pt x="5400" y="18102"/>
                </a:lnTo>
                <a:lnTo>
                  <a:pt x="5400" y="18032"/>
                </a:lnTo>
                <a:lnTo>
                  <a:pt x="5385" y="18010"/>
                </a:lnTo>
                <a:lnTo>
                  <a:pt x="5377" y="17987"/>
                </a:lnTo>
                <a:lnTo>
                  <a:pt x="5377" y="17940"/>
                </a:lnTo>
                <a:lnTo>
                  <a:pt x="5370" y="17882"/>
                </a:lnTo>
                <a:lnTo>
                  <a:pt x="5370" y="17870"/>
                </a:lnTo>
                <a:lnTo>
                  <a:pt x="5339" y="17802"/>
                </a:lnTo>
                <a:lnTo>
                  <a:pt x="5347" y="17755"/>
                </a:lnTo>
                <a:lnTo>
                  <a:pt x="5377" y="17697"/>
                </a:lnTo>
                <a:lnTo>
                  <a:pt x="5370" y="17627"/>
                </a:lnTo>
                <a:lnTo>
                  <a:pt x="5370" y="17557"/>
                </a:lnTo>
                <a:lnTo>
                  <a:pt x="5354" y="17534"/>
                </a:lnTo>
                <a:lnTo>
                  <a:pt x="5370" y="17499"/>
                </a:lnTo>
                <a:lnTo>
                  <a:pt x="5347" y="17477"/>
                </a:lnTo>
                <a:lnTo>
                  <a:pt x="5339" y="17442"/>
                </a:lnTo>
                <a:lnTo>
                  <a:pt x="5331" y="17396"/>
                </a:lnTo>
                <a:lnTo>
                  <a:pt x="5339" y="17384"/>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pic>
        <p:nvPicPr>
          <p:cNvPr id="107" name="pin (1).png" descr="pin (1).png"/>
          <p:cNvPicPr>
            <a:picLocks noChangeAspect="1"/>
          </p:cNvPicPr>
          <p:nvPr/>
        </p:nvPicPr>
        <p:blipFill>
          <a:blip r:embed="rId3"/>
          <a:srcRect l="25183" r="25183"/>
          <a:stretch>
            <a:fillRect/>
          </a:stretch>
        </p:blipFill>
        <p:spPr>
          <a:xfrm>
            <a:off x="16166868" y="3389525"/>
            <a:ext cx="199809" cy="402566"/>
          </a:xfrm>
          <a:prstGeom prst="rect">
            <a:avLst/>
          </a:prstGeom>
          <a:ln w="12700">
            <a:miter lim="400000"/>
          </a:ln>
        </p:spPr>
      </p:pic>
      <p:sp>
        <p:nvSpPr>
          <p:cNvPr id="108" name="TextBox 13"/>
          <p:cNvSpPr txBox="1"/>
          <p:nvPr/>
        </p:nvSpPr>
        <p:spPr>
          <a:xfrm>
            <a:off x="14769119" y="3268778"/>
            <a:ext cx="1274978"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lang="es-ES" sz="2000">
                <a:solidFill>
                  <a:srgbClr val="090C52"/>
                </a:solidFill>
                <a:latin typeface="Poppins Medium" pitchFamily="2" charset="77"/>
                <a:cs typeface="Poppins Medium" pitchFamily="2" charset="77"/>
              </a:rPr>
              <a:t>ESPAÑA</a:t>
            </a:r>
            <a:endParaRPr sz="2000">
              <a:solidFill>
                <a:srgbClr val="090C52"/>
              </a:solidFill>
              <a:latin typeface="Poppins Medium" pitchFamily="2" charset="77"/>
              <a:cs typeface="Poppins Medium" pitchFamily="2" charset="77"/>
            </a:endParaRPr>
          </a:p>
        </p:txBody>
      </p:sp>
      <p:sp>
        <p:nvSpPr>
          <p:cNvPr id="109" name="TextBox 13"/>
          <p:cNvSpPr txBox="1"/>
          <p:nvPr/>
        </p:nvSpPr>
        <p:spPr>
          <a:xfrm>
            <a:off x="14868092" y="7066811"/>
            <a:ext cx="1808042"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PARAGUAY</a:t>
            </a:r>
          </a:p>
        </p:txBody>
      </p:sp>
      <p:sp>
        <p:nvSpPr>
          <p:cNvPr id="110" name="TextBox 13"/>
          <p:cNvSpPr txBox="1"/>
          <p:nvPr/>
        </p:nvSpPr>
        <p:spPr>
          <a:xfrm>
            <a:off x="13941926" y="5491055"/>
            <a:ext cx="1546769"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COLOMBIA</a:t>
            </a:r>
          </a:p>
        </p:txBody>
      </p:sp>
      <p:sp>
        <p:nvSpPr>
          <p:cNvPr id="111" name="TextBox 13"/>
          <p:cNvSpPr txBox="1"/>
          <p:nvPr/>
        </p:nvSpPr>
        <p:spPr>
          <a:xfrm>
            <a:off x="13700988" y="5143500"/>
            <a:ext cx="1193157"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PANAM</a:t>
            </a:r>
            <a:r>
              <a:rPr lang="es-CO" sz="2000">
                <a:solidFill>
                  <a:srgbClr val="090C52"/>
                </a:solidFill>
                <a:latin typeface="Poppins Medium" pitchFamily="2" charset="77"/>
                <a:cs typeface="Poppins Medium" pitchFamily="2" charset="77"/>
              </a:rPr>
              <a:t>á</a:t>
            </a:r>
            <a:endParaRPr sz="2000">
              <a:solidFill>
                <a:srgbClr val="090C52"/>
              </a:solidFill>
              <a:latin typeface="Poppins Medium" pitchFamily="2" charset="77"/>
              <a:cs typeface="Poppins Medium" pitchFamily="2" charset="77"/>
            </a:endParaRPr>
          </a:p>
        </p:txBody>
      </p:sp>
      <p:sp>
        <p:nvSpPr>
          <p:cNvPr id="112" name="TextBox 13"/>
          <p:cNvSpPr txBox="1"/>
          <p:nvPr/>
        </p:nvSpPr>
        <p:spPr>
          <a:xfrm>
            <a:off x="11179514" y="4923456"/>
            <a:ext cx="1596174"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HONDURAS</a:t>
            </a:r>
          </a:p>
        </p:txBody>
      </p:sp>
      <p:sp>
        <p:nvSpPr>
          <p:cNvPr id="113" name="TextBox 13"/>
          <p:cNvSpPr txBox="1"/>
          <p:nvPr/>
        </p:nvSpPr>
        <p:spPr>
          <a:xfrm>
            <a:off x="10656551" y="4337576"/>
            <a:ext cx="1193159"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a:solidFill>
                  <a:srgbClr val="090C52"/>
                </a:solidFill>
                <a:latin typeface="Poppins Medium" pitchFamily="2" charset="77"/>
                <a:cs typeface="Poppins Medium" pitchFamily="2" charset="77"/>
              </a:rPr>
              <a:t>M</a:t>
            </a:r>
            <a:r>
              <a:rPr lang="es-CO" sz="2000">
                <a:solidFill>
                  <a:srgbClr val="090C52"/>
                </a:solidFill>
                <a:latin typeface="Poppins Medium" pitchFamily="2" charset="77"/>
                <a:cs typeface="Poppins Medium" pitchFamily="2" charset="77"/>
              </a:rPr>
              <a:t>É</a:t>
            </a:r>
            <a:r>
              <a:rPr sz="2000">
                <a:solidFill>
                  <a:srgbClr val="090C52"/>
                </a:solidFill>
                <a:latin typeface="Poppins Medium" pitchFamily="2" charset="77"/>
                <a:cs typeface="Poppins Medium" pitchFamily="2" charset="77"/>
              </a:rPr>
              <a:t>XICO</a:t>
            </a:r>
          </a:p>
        </p:txBody>
      </p:sp>
      <p:sp>
        <p:nvSpPr>
          <p:cNvPr id="116" name="We are an international company with headquarters in Panama and branches in Mexico, Honduras, Colombia, El Salvador, Paraguay and Spain."/>
          <p:cNvSpPr txBox="1"/>
          <p:nvPr/>
        </p:nvSpPr>
        <p:spPr>
          <a:xfrm>
            <a:off x="2223740" y="2321952"/>
            <a:ext cx="5486058"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1371669" hangingPunct="0">
              <a:defRPr sz="1600">
                <a:solidFill>
                  <a:srgbClr val="FFFFFF"/>
                </a:solidFill>
                <a:latin typeface="Graphik-Light"/>
                <a:ea typeface="Graphik-Light"/>
                <a:cs typeface="Graphik-Light"/>
                <a:sym typeface="Graphik Light"/>
              </a:defRPr>
            </a:pPr>
            <a:r>
              <a:rPr lang="es-CO" sz="2100">
                <a:solidFill>
                  <a:srgbClr val="FFFFFF"/>
                </a:solidFill>
                <a:latin typeface="Roboto Lt" panose="02000000000000000000" pitchFamily="2" charset="0"/>
                <a:ea typeface="Roboto Lt" panose="02000000000000000000" pitchFamily="2" charset="0"/>
                <a:cs typeface="Poppins" pitchFamily="2" charset="77"/>
                <a:sym typeface="Graphik Light"/>
              </a:rPr>
              <a:t>Somos una empresa internacional con sede en Panamá y sucursales en México, Honduras, Colombia, El Salvador, Paraguay y España.</a:t>
            </a:r>
            <a:endParaRPr sz="2100">
              <a:solidFill>
                <a:srgbClr val="FFFFFF"/>
              </a:solidFill>
              <a:latin typeface="Roboto Lt" panose="02000000000000000000" pitchFamily="2" charset="0"/>
              <a:ea typeface="Roboto Lt" panose="02000000000000000000" pitchFamily="2" charset="0"/>
              <a:cs typeface="Poppins" pitchFamily="2" charset="77"/>
              <a:sym typeface="Graphik Light"/>
            </a:endParaRPr>
          </a:p>
        </p:txBody>
      </p:sp>
      <p:sp>
        <p:nvSpPr>
          <p:cNvPr id="117" name="$65 MM in annual revenue"/>
          <p:cNvSpPr txBox="1"/>
          <p:nvPr/>
        </p:nvSpPr>
        <p:spPr>
          <a:xfrm>
            <a:off x="1920381" y="3777797"/>
            <a:ext cx="3218151"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sz="6600" b="1">
                <a:solidFill>
                  <a:srgbClr val="FFFFFF"/>
                </a:solidFill>
                <a:latin typeface="Poppins SemiBold" pitchFamily="2" charset="77"/>
                <a:cs typeface="Poppins SemiBold" pitchFamily="2" charset="77"/>
                <a:sym typeface="Myriad Pro"/>
              </a:rPr>
              <a:t> </a:t>
            </a:r>
            <a:r>
              <a:rPr lang="es-CO" sz="6600" b="1">
                <a:solidFill>
                  <a:srgbClr val="FFFFFF"/>
                </a:solidFill>
                <a:latin typeface="Poppins SemiBold" pitchFamily="2" charset="77"/>
                <a:cs typeface="Poppins SemiBold" pitchFamily="2" charset="77"/>
                <a:sym typeface="Myriad Pro"/>
              </a:rPr>
              <a:t>$67</a:t>
            </a:r>
            <a:r>
              <a:rPr lang="es-CO" sz="4200" b="1">
                <a:solidFill>
                  <a:srgbClr val="FFFFFF"/>
                </a:solidFill>
                <a:latin typeface="Poppins SemiBold" pitchFamily="2" charset="77"/>
                <a:cs typeface="Poppins SemiBold" pitchFamily="2" charset="77"/>
                <a:sym typeface="Myriad Pro"/>
              </a:rPr>
              <a:t>MM</a:t>
            </a:r>
            <a:endParaRPr sz="4200" b="1">
              <a:solidFill>
                <a:srgbClr val="FFFFFF"/>
              </a:solidFill>
              <a:latin typeface="Poppins SemiBold" pitchFamily="2" charset="77"/>
              <a:cs typeface="Poppins SemiBold" pitchFamily="2" charset="77"/>
              <a:sym typeface="Myriad Pro"/>
            </a:endParaRPr>
          </a:p>
        </p:txBody>
      </p:sp>
      <p:sp>
        <p:nvSpPr>
          <p:cNvPr id="119" name="+ 400 direct employees"/>
          <p:cNvSpPr txBox="1"/>
          <p:nvPr/>
        </p:nvSpPr>
        <p:spPr>
          <a:xfrm>
            <a:off x="3601193" y="6593242"/>
            <a:ext cx="7026954" cy="50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288" tIns="20288" rIns="20288" bIns="20288" anchor="ctr">
            <a:spAutoFit/>
          </a:bodyPr>
          <a:lstStyle/>
          <a:p>
            <a:pPr defTabSz="685835" hangingPunct="0">
              <a:defRPr>
                <a:solidFill>
                  <a:srgbClr val="FFFFFF"/>
                </a:solidFill>
                <a:latin typeface="Myriad Pro"/>
                <a:ea typeface="Myriad Pro"/>
                <a:cs typeface="Myriad Pro"/>
                <a:sym typeface="Myriad Pro"/>
              </a:defRPr>
            </a:pPr>
            <a:endParaRPr sz="3000">
              <a:solidFill>
                <a:srgbClr val="FFFFFF"/>
              </a:solidFill>
              <a:latin typeface="Poppins Light" pitchFamily="2" charset="77"/>
              <a:cs typeface="Poppins Light" pitchFamily="2" charset="77"/>
              <a:sym typeface="Myriad Pro"/>
            </a:endParaRPr>
          </a:p>
        </p:txBody>
      </p:sp>
      <p:sp>
        <p:nvSpPr>
          <p:cNvPr id="120" name="+ 6 lineas de negocio"/>
          <p:cNvSpPr txBox="1"/>
          <p:nvPr/>
        </p:nvSpPr>
        <p:spPr>
          <a:xfrm>
            <a:off x="5458455" y="15116376"/>
            <a:ext cx="4353858" cy="594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288" tIns="20288" rIns="20288" bIns="20288" anchor="ctr">
            <a:spAutoFit/>
          </a:bodyPr>
          <a:lstStyle/>
          <a:p>
            <a:pPr defTabSz="685835" hangingPunct="0">
              <a:defRPr>
                <a:solidFill>
                  <a:srgbClr val="3C3C50"/>
                </a:solidFill>
                <a:latin typeface="Myriad Pro"/>
                <a:ea typeface="Myriad Pro"/>
                <a:cs typeface="Myriad Pro"/>
                <a:sym typeface="Myriad Pro"/>
              </a:defRPr>
            </a:pPr>
            <a:r>
              <a:rPr sz="2100">
                <a:solidFill>
                  <a:srgbClr val="3C3C50"/>
                </a:solidFill>
                <a:latin typeface="Myriad Pro"/>
                <a:sym typeface="Myriad Pro"/>
              </a:rPr>
              <a:t>+ </a:t>
            </a:r>
            <a:r>
              <a:rPr sz="3600" b="1">
                <a:solidFill>
                  <a:srgbClr val="448A4D"/>
                </a:solidFill>
                <a:latin typeface="Myriad Pro"/>
                <a:sym typeface="Myriad Pro"/>
              </a:rPr>
              <a:t>6 </a:t>
            </a:r>
            <a:r>
              <a:rPr sz="2100">
                <a:solidFill>
                  <a:srgbClr val="3C3C50"/>
                </a:solidFill>
                <a:latin typeface="Myriad Pro"/>
                <a:sym typeface="Myriad Pro"/>
              </a:rPr>
              <a:t>lineas de negocio</a:t>
            </a:r>
          </a:p>
        </p:txBody>
      </p:sp>
      <p:pic>
        <p:nvPicPr>
          <p:cNvPr id="121" name="hierarchical-structure.png" descr="hierarchical-structure.png"/>
          <p:cNvPicPr>
            <a:picLocks noChangeAspect="1"/>
          </p:cNvPicPr>
          <p:nvPr/>
        </p:nvPicPr>
        <p:blipFill>
          <a:blip r:embed="rId4"/>
          <a:srcRect t="3312" b="3312"/>
          <a:stretch>
            <a:fillRect/>
          </a:stretch>
        </p:blipFill>
        <p:spPr>
          <a:xfrm>
            <a:off x="4624181" y="15163065"/>
            <a:ext cx="514352" cy="480278"/>
          </a:xfrm>
          <a:prstGeom prst="rect">
            <a:avLst/>
          </a:prstGeom>
          <a:ln w="12700">
            <a:miter lim="400000"/>
          </a:ln>
        </p:spPr>
      </p:pic>
      <p:sp>
        <p:nvSpPr>
          <p:cNvPr id="5" name="CuadroTexto 4">
            <a:extLst>
              <a:ext uri="{FF2B5EF4-FFF2-40B4-BE49-F238E27FC236}">
                <a16:creationId xmlns:a16="http://schemas.microsoft.com/office/drawing/2014/main" id="{C596BE7F-769E-652D-BFAB-7D46233E7383}"/>
              </a:ext>
            </a:extLst>
          </p:cNvPr>
          <p:cNvSpPr txBox="1"/>
          <p:nvPr/>
        </p:nvSpPr>
        <p:spPr>
          <a:xfrm>
            <a:off x="2066225" y="4632146"/>
            <a:ext cx="307230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2400">
                <a:solidFill>
                  <a:srgbClr val="FFFFFF"/>
                </a:solidFill>
                <a:latin typeface="Poppins" pitchFamily="2" charset="77"/>
                <a:cs typeface="Poppins" pitchFamily="2" charset="77"/>
                <a:sym typeface="Myriad Pro"/>
              </a:rPr>
              <a:t>en ingresos anuales</a:t>
            </a:r>
            <a:endParaRPr lang="es-ES_tradnl" sz="2400"/>
          </a:p>
        </p:txBody>
      </p:sp>
      <p:sp>
        <p:nvSpPr>
          <p:cNvPr id="6" name="$65 MM in annual revenue">
            <a:extLst>
              <a:ext uri="{FF2B5EF4-FFF2-40B4-BE49-F238E27FC236}">
                <a16:creationId xmlns:a16="http://schemas.microsoft.com/office/drawing/2014/main" id="{8BD32E92-98A8-9D1F-EFCE-A413B3E6D303}"/>
              </a:ext>
            </a:extLst>
          </p:cNvPr>
          <p:cNvSpPr txBox="1"/>
          <p:nvPr/>
        </p:nvSpPr>
        <p:spPr>
          <a:xfrm>
            <a:off x="5369796" y="3789644"/>
            <a:ext cx="3393207"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 $110</a:t>
            </a:r>
            <a:r>
              <a:rPr lang="es-CO" sz="4200" b="1">
                <a:solidFill>
                  <a:srgbClr val="FFFFFF"/>
                </a:solidFill>
                <a:latin typeface="Poppins SemiBold" pitchFamily="2" charset="77"/>
                <a:cs typeface="Poppins SemiBold" pitchFamily="2" charset="77"/>
                <a:sym typeface="Myriad Pro"/>
              </a:rPr>
              <a:t>MM</a:t>
            </a:r>
          </a:p>
        </p:txBody>
      </p:sp>
      <p:sp>
        <p:nvSpPr>
          <p:cNvPr id="7" name="CuadroTexto 6">
            <a:extLst>
              <a:ext uri="{FF2B5EF4-FFF2-40B4-BE49-F238E27FC236}">
                <a16:creationId xmlns:a16="http://schemas.microsoft.com/office/drawing/2014/main" id="{69FA6ABC-AC1A-9395-79E2-E4BC2683146A}"/>
              </a:ext>
            </a:extLst>
          </p:cNvPr>
          <p:cNvSpPr txBox="1"/>
          <p:nvPr/>
        </p:nvSpPr>
        <p:spPr>
          <a:xfrm>
            <a:off x="5515638" y="4643993"/>
            <a:ext cx="3215199"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2400">
                <a:solidFill>
                  <a:srgbClr val="FFFFFF"/>
                </a:solidFill>
                <a:latin typeface="Poppins Light" pitchFamily="2" charset="77"/>
                <a:cs typeface="Poppins Light" pitchFamily="2" charset="77"/>
                <a:sym typeface="Myriad Pro"/>
              </a:rPr>
              <a:t>en gestión de cobranza</a:t>
            </a:r>
            <a:endParaRPr lang="es-ES_tradnl" sz="2400"/>
          </a:p>
        </p:txBody>
      </p:sp>
      <p:sp>
        <p:nvSpPr>
          <p:cNvPr id="8" name="$65 MM in annual revenue">
            <a:extLst>
              <a:ext uri="{FF2B5EF4-FFF2-40B4-BE49-F238E27FC236}">
                <a16:creationId xmlns:a16="http://schemas.microsoft.com/office/drawing/2014/main" id="{FA60DEEF-0B3F-24C6-F8FA-A664DED9DF8C}"/>
              </a:ext>
            </a:extLst>
          </p:cNvPr>
          <p:cNvSpPr txBox="1"/>
          <p:nvPr/>
        </p:nvSpPr>
        <p:spPr>
          <a:xfrm>
            <a:off x="2121274" y="5817320"/>
            <a:ext cx="2732819"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+400</a:t>
            </a:r>
            <a:endParaRPr sz="6600" b="1">
              <a:solidFill>
                <a:srgbClr val="FFFFFF"/>
              </a:solidFill>
              <a:latin typeface="Poppins SemiBold" pitchFamily="2" charset="77"/>
              <a:cs typeface="Poppins SemiBold" pitchFamily="2" charset="77"/>
              <a:sym typeface="Myriad Pro"/>
            </a:endParaRPr>
          </a:p>
        </p:txBody>
      </p:sp>
      <p:sp>
        <p:nvSpPr>
          <p:cNvPr id="9" name="CuadroTexto 8">
            <a:extLst>
              <a:ext uri="{FF2B5EF4-FFF2-40B4-BE49-F238E27FC236}">
                <a16:creationId xmlns:a16="http://schemas.microsoft.com/office/drawing/2014/main" id="{F2D73CC5-48DC-253F-EB13-52EB2CB1A1E8}"/>
              </a:ext>
            </a:extLst>
          </p:cNvPr>
          <p:cNvSpPr txBox="1"/>
          <p:nvPr/>
        </p:nvSpPr>
        <p:spPr>
          <a:xfrm>
            <a:off x="2066223" y="6633233"/>
            <a:ext cx="255795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a:solidFill>
                  <a:srgbClr val="FFFFFF"/>
                </a:solidFill>
                <a:latin typeface="Poppins Light" pitchFamily="2" charset="77"/>
                <a:cs typeface="Poppins Light" pitchFamily="2" charset="77"/>
                <a:sym typeface="Myriad Pro"/>
              </a:rPr>
              <a:t>empleados indirectos</a:t>
            </a:r>
          </a:p>
        </p:txBody>
      </p:sp>
      <p:sp>
        <p:nvSpPr>
          <p:cNvPr id="10" name="$65 MM in annual revenue">
            <a:extLst>
              <a:ext uri="{FF2B5EF4-FFF2-40B4-BE49-F238E27FC236}">
                <a16:creationId xmlns:a16="http://schemas.microsoft.com/office/drawing/2014/main" id="{54A33F02-4359-3CC2-60C3-189DDF8DA6FD}"/>
              </a:ext>
            </a:extLst>
          </p:cNvPr>
          <p:cNvSpPr txBox="1"/>
          <p:nvPr/>
        </p:nvSpPr>
        <p:spPr>
          <a:xfrm>
            <a:off x="2223738" y="7806370"/>
            <a:ext cx="1377456"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50</a:t>
            </a:r>
            <a:endParaRPr sz="6600" b="1">
              <a:solidFill>
                <a:srgbClr val="FFFFFF"/>
              </a:solidFill>
              <a:latin typeface="Poppins SemiBold" pitchFamily="2" charset="77"/>
              <a:cs typeface="Poppins SemiBold" pitchFamily="2" charset="77"/>
              <a:sym typeface="Myriad Pro"/>
            </a:endParaRPr>
          </a:p>
        </p:txBody>
      </p:sp>
      <p:sp>
        <p:nvSpPr>
          <p:cNvPr id="11" name="CuadroTexto 10">
            <a:extLst>
              <a:ext uri="{FF2B5EF4-FFF2-40B4-BE49-F238E27FC236}">
                <a16:creationId xmlns:a16="http://schemas.microsoft.com/office/drawing/2014/main" id="{31B2BD92-5D33-4498-491E-B3A952E55C8D}"/>
              </a:ext>
            </a:extLst>
          </p:cNvPr>
          <p:cNvSpPr txBox="1"/>
          <p:nvPr/>
        </p:nvSpPr>
        <p:spPr>
          <a:xfrm>
            <a:off x="2168688" y="8622284"/>
            <a:ext cx="25579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a:solidFill>
                  <a:srgbClr val="FFFFFF"/>
                </a:solidFill>
                <a:latin typeface="Poppins Light" pitchFamily="2" charset="77"/>
                <a:cs typeface="Poppins Light" pitchFamily="2" charset="77"/>
                <a:sym typeface="Myriad Pro"/>
              </a:rPr>
              <a:t>Filiales</a:t>
            </a:r>
          </a:p>
        </p:txBody>
      </p:sp>
      <p:sp>
        <p:nvSpPr>
          <p:cNvPr id="12" name="$65 MM in annual revenue">
            <a:extLst>
              <a:ext uri="{FF2B5EF4-FFF2-40B4-BE49-F238E27FC236}">
                <a16:creationId xmlns:a16="http://schemas.microsoft.com/office/drawing/2014/main" id="{EC2CA19F-C2C3-263C-7AA2-D5B5808756E9}"/>
              </a:ext>
            </a:extLst>
          </p:cNvPr>
          <p:cNvSpPr txBox="1"/>
          <p:nvPr/>
        </p:nvSpPr>
        <p:spPr>
          <a:xfrm>
            <a:off x="5632896" y="5803834"/>
            <a:ext cx="1479921"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a:solidFill>
                  <a:srgbClr val="FFFFFF"/>
                </a:solidFill>
                <a:latin typeface="Poppins SemiBold" pitchFamily="2" charset="77"/>
                <a:cs typeface="Poppins SemiBold" pitchFamily="2" charset="77"/>
                <a:sym typeface="Myriad Pro"/>
              </a:rPr>
              <a:t>25</a:t>
            </a:r>
            <a:endParaRPr sz="6600" b="1">
              <a:solidFill>
                <a:srgbClr val="FFFFFF"/>
              </a:solidFill>
              <a:latin typeface="Poppins SemiBold" pitchFamily="2" charset="77"/>
              <a:cs typeface="Poppins SemiBold" pitchFamily="2" charset="77"/>
              <a:sym typeface="Myriad Pro"/>
            </a:endParaRPr>
          </a:p>
        </p:txBody>
      </p:sp>
      <p:sp>
        <p:nvSpPr>
          <p:cNvPr id="13" name="CuadroTexto 12">
            <a:extLst>
              <a:ext uri="{FF2B5EF4-FFF2-40B4-BE49-F238E27FC236}">
                <a16:creationId xmlns:a16="http://schemas.microsoft.com/office/drawing/2014/main" id="{F44B4837-21EA-DCCC-E4CD-32476759EC00}"/>
              </a:ext>
            </a:extLst>
          </p:cNvPr>
          <p:cNvSpPr txBox="1"/>
          <p:nvPr/>
        </p:nvSpPr>
        <p:spPr>
          <a:xfrm>
            <a:off x="5577846" y="6619746"/>
            <a:ext cx="356422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a:solidFill>
                  <a:srgbClr val="FFFFFF"/>
                </a:solidFill>
                <a:latin typeface="Poppins Light" pitchFamily="2" charset="77"/>
                <a:cs typeface="Poppins Light" pitchFamily="2" charset="77"/>
                <a:sym typeface="Myriad Pro"/>
              </a:rPr>
              <a:t>años de experiencia en la industria.</a:t>
            </a:r>
          </a:p>
        </p:txBody>
      </p:sp>
      <p:pic>
        <p:nvPicPr>
          <p:cNvPr id="15" name="Google Shape;91;p5" descr="preencoded.png">
            <a:extLst>
              <a:ext uri="{FF2B5EF4-FFF2-40B4-BE49-F238E27FC236}">
                <a16:creationId xmlns:a16="http://schemas.microsoft.com/office/drawing/2014/main" id="{5197FD39-5794-F2DA-8C0D-5DDF7AD3E3A9}"/>
              </a:ext>
            </a:extLst>
          </p:cNvPr>
          <p:cNvPicPr preferRelativeResize="0"/>
          <p:nvPr/>
        </p:nvPicPr>
        <p:blipFill rotWithShape="1">
          <a:blip r:embed="rId5">
            <a:alphaModFix/>
          </a:blip>
          <a:srcRect/>
          <a:stretch/>
        </p:blipFill>
        <p:spPr>
          <a:xfrm>
            <a:off x="2121273" y="525700"/>
            <a:ext cx="3762645" cy="1427900"/>
          </a:xfrm>
          <a:prstGeom prst="rect">
            <a:avLst/>
          </a:prstGeom>
          <a:noFill/>
          <a:ln>
            <a:noFill/>
          </a:ln>
        </p:spPr>
      </p:pic>
      <p:pic>
        <p:nvPicPr>
          <p:cNvPr id="2" name="Google Shape;49;p3" descr="preencoded.png">
            <a:extLst>
              <a:ext uri="{FF2B5EF4-FFF2-40B4-BE49-F238E27FC236}">
                <a16:creationId xmlns:a16="http://schemas.microsoft.com/office/drawing/2014/main" id="{01E0E9D3-855E-23B8-7B09-8440A0EF027C}"/>
              </a:ext>
            </a:extLst>
          </p:cNvPr>
          <p:cNvPicPr preferRelativeResize="0"/>
          <p:nvPr/>
        </p:nvPicPr>
        <p:blipFill rotWithShape="1">
          <a:blip r:embed="rId6">
            <a:alphaModFix/>
          </a:blip>
          <a:srcRect r="70529"/>
          <a:stretch/>
        </p:blipFill>
        <p:spPr>
          <a:xfrm>
            <a:off x="11963075" y="4291877"/>
            <a:ext cx="364892" cy="348939"/>
          </a:xfrm>
          <a:prstGeom prst="rect">
            <a:avLst/>
          </a:prstGeom>
          <a:noFill/>
          <a:ln>
            <a:noFill/>
          </a:ln>
        </p:spPr>
      </p:pic>
      <p:pic>
        <p:nvPicPr>
          <p:cNvPr id="4" name="Google Shape;49;p3" descr="preencoded.png">
            <a:extLst>
              <a:ext uri="{FF2B5EF4-FFF2-40B4-BE49-F238E27FC236}">
                <a16:creationId xmlns:a16="http://schemas.microsoft.com/office/drawing/2014/main" id="{9EBE2BC4-1E37-6422-BB5B-37522777AB6B}"/>
              </a:ext>
            </a:extLst>
          </p:cNvPr>
          <p:cNvPicPr preferRelativeResize="0"/>
          <p:nvPr/>
        </p:nvPicPr>
        <p:blipFill rotWithShape="1">
          <a:blip r:embed="rId6">
            <a:alphaModFix/>
          </a:blip>
          <a:srcRect r="70529"/>
          <a:stretch/>
        </p:blipFill>
        <p:spPr>
          <a:xfrm>
            <a:off x="12839861" y="4823502"/>
            <a:ext cx="364892" cy="348939"/>
          </a:xfrm>
          <a:prstGeom prst="rect">
            <a:avLst/>
          </a:prstGeom>
          <a:noFill/>
          <a:ln>
            <a:noFill/>
          </a:ln>
        </p:spPr>
      </p:pic>
      <p:pic>
        <p:nvPicPr>
          <p:cNvPr id="14" name="Google Shape;49;p3" descr="preencoded.png">
            <a:extLst>
              <a:ext uri="{FF2B5EF4-FFF2-40B4-BE49-F238E27FC236}">
                <a16:creationId xmlns:a16="http://schemas.microsoft.com/office/drawing/2014/main" id="{4293F050-F2E1-FC9A-A893-21DC30D1B224}"/>
              </a:ext>
            </a:extLst>
          </p:cNvPr>
          <p:cNvPicPr preferRelativeResize="0"/>
          <p:nvPr/>
        </p:nvPicPr>
        <p:blipFill rotWithShape="1">
          <a:blip r:embed="rId6">
            <a:alphaModFix/>
          </a:blip>
          <a:srcRect r="70529"/>
          <a:stretch/>
        </p:blipFill>
        <p:spPr>
          <a:xfrm>
            <a:off x="13266149" y="5145891"/>
            <a:ext cx="364892" cy="348939"/>
          </a:xfrm>
          <a:prstGeom prst="rect">
            <a:avLst/>
          </a:prstGeom>
          <a:noFill/>
          <a:ln>
            <a:noFill/>
          </a:ln>
        </p:spPr>
      </p:pic>
      <p:pic>
        <p:nvPicPr>
          <p:cNvPr id="16" name="Google Shape;49;p3" descr="preencoded.png">
            <a:extLst>
              <a:ext uri="{FF2B5EF4-FFF2-40B4-BE49-F238E27FC236}">
                <a16:creationId xmlns:a16="http://schemas.microsoft.com/office/drawing/2014/main" id="{77592765-7674-D604-B07F-CBDC68245A22}"/>
              </a:ext>
            </a:extLst>
          </p:cNvPr>
          <p:cNvPicPr preferRelativeResize="0"/>
          <p:nvPr/>
        </p:nvPicPr>
        <p:blipFill rotWithShape="1">
          <a:blip r:embed="rId6">
            <a:alphaModFix/>
          </a:blip>
          <a:srcRect r="70529"/>
          <a:stretch/>
        </p:blipFill>
        <p:spPr>
          <a:xfrm>
            <a:off x="13528033" y="5467539"/>
            <a:ext cx="364892" cy="348939"/>
          </a:xfrm>
          <a:prstGeom prst="rect">
            <a:avLst/>
          </a:prstGeom>
          <a:noFill/>
          <a:ln>
            <a:noFill/>
          </a:ln>
        </p:spPr>
      </p:pic>
      <p:pic>
        <p:nvPicPr>
          <p:cNvPr id="17" name="Google Shape;49;p3" descr="preencoded.png">
            <a:extLst>
              <a:ext uri="{FF2B5EF4-FFF2-40B4-BE49-F238E27FC236}">
                <a16:creationId xmlns:a16="http://schemas.microsoft.com/office/drawing/2014/main" id="{2DE82499-6DCC-D486-F963-FF38EC404FD3}"/>
              </a:ext>
            </a:extLst>
          </p:cNvPr>
          <p:cNvPicPr preferRelativeResize="0"/>
          <p:nvPr/>
        </p:nvPicPr>
        <p:blipFill rotWithShape="1">
          <a:blip r:embed="rId6">
            <a:alphaModFix/>
          </a:blip>
          <a:srcRect r="70529"/>
          <a:stretch/>
        </p:blipFill>
        <p:spPr>
          <a:xfrm>
            <a:off x="14439971" y="7048731"/>
            <a:ext cx="364892" cy="348939"/>
          </a:xfrm>
          <a:prstGeom prst="rect">
            <a:avLst/>
          </a:prstGeom>
          <a:noFill/>
          <a:ln>
            <a:noFill/>
          </a:ln>
        </p:spPr>
      </p:pic>
      <p:pic>
        <p:nvPicPr>
          <p:cNvPr id="18" name="Google Shape;49;p3" descr="preencoded.png">
            <a:extLst>
              <a:ext uri="{FF2B5EF4-FFF2-40B4-BE49-F238E27FC236}">
                <a16:creationId xmlns:a16="http://schemas.microsoft.com/office/drawing/2014/main" id="{F3D5CA68-02D1-1053-4618-23390959F16B}"/>
              </a:ext>
            </a:extLst>
          </p:cNvPr>
          <p:cNvPicPr preferRelativeResize="0"/>
          <p:nvPr/>
        </p:nvPicPr>
        <p:blipFill rotWithShape="1">
          <a:blip r:embed="rId6">
            <a:alphaModFix/>
          </a:blip>
          <a:srcRect r="70529"/>
          <a:stretch/>
        </p:blipFill>
        <p:spPr>
          <a:xfrm>
            <a:off x="16105610" y="3245304"/>
            <a:ext cx="364892" cy="348939"/>
          </a:xfrm>
          <a:prstGeom prst="rect">
            <a:avLst/>
          </a:prstGeom>
          <a:noFill/>
          <a:ln>
            <a:noFill/>
          </a:ln>
        </p:spPr>
      </p:pic>
      <p:pic>
        <p:nvPicPr>
          <p:cNvPr id="20" name="pin (1).png" descr="pin (1).png">
            <a:extLst>
              <a:ext uri="{FF2B5EF4-FFF2-40B4-BE49-F238E27FC236}">
                <a16:creationId xmlns:a16="http://schemas.microsoft.com/office/drawing/2014/main" id="{BCC8B8AD-29DC-E3B7-4868-9EFE5BED49E0}"/>
              </a:ext>
            </a:extLst>
          </p:cNvPr>
          <p:cNvPicPr>
            <a:picLocks noChangeAspect="1"/>
          </p:cNvPicPr>
          <p:nvPr/>
        </p:nvPicPr>
        <p:blipFill>
          <a:blip r:embed="rId3"/>
          <a:srcRect l="25183" r="25183"/>
          <a:stretch>
            <a:fillRect/>
          </a:stretch>
        </p:blipFill>
        <p:spPr>
          <a:xfrm rot="10800000">
            <a:off x="12761600" y="5391692"/>
            <a:ext cx="199809" cy="402566"/>
          </a:xfrm>
          <a:prstGeom prst="rect">
            <a:avLst/>
          </a:prstGeom>
          <a:ln w="12700">
            <a:miter lim="400000"/>
          </a:ln>
        </p:spPr>
      </p:pic>
      <p:pic>
        <p:nvPicPr>
          <p:cNvPr id="19" name="Google Shape;49;p3" descr="preencoded.png">
            <a:extLst>
              <a:ext uri="{FF2B5EF4-FFF2-40B4-BE49-F238E27FC236}">
                <a16:creationId xmlns:a16="http://schemas.microsoft.com/office/drawing/2014/main" id="{DE3E4B82-9A23-1319-76B9-F196FC68AB03}"/>
              </a:ext>
            </a:extLst>
          </p:cNvPr>
          <p:cNvPicPr preferRelativeResize="0"/>
          <p:nvPr/>
        </p:nvPicPr>
        <p:blipFill rotWithShape="1">
          <a:blip r:embed="rId6">
            <a:alphaModFix/>
          </a:blip>
          <a:srcRect r="70529"/>
          <a:stretch/>
        </p:blipFill>
        <p:spPr>
          <a:xfrm>
            <a:off x="12688337" y="5536862"/>
            <a:ext cx="364892" cy="348939"/>
          </a:xfrm>
          <a:prstGeom prst="rect">
            <a:avLst/>
          </a:prstGeom>
          <a:noFill/>
          <a:ln>
            <a:noFill/>
          </a:ln>
        </p:spPr>
      </p:pic>
      <p:sp>
        <p:nvSpPr>
          <p:cNvPr id="21" name="TextBox 13">
            <a:extLst>
              <a:ext uri="{FF2B5EF4-FFF2-40B4-BE49-F238E27FC236}">
                <a16:creationId xmlns:a16="http://schemas.microsoft.com/office/drawing/2014/main" id="{41F181AB-2AA9-1ABB-ED47-50F28E503E56}"/>
              </a:ext>
            </a:extLst>
          </p:cNvPr>
          <p:cNvSpPr txBox="1"/>
          <p:nvPr/>
        </p:nvSpPr>
        <p:spPr>
          <a:xfrm>
            <a:off x="10782221" y="5533056"/>
            <a:ext cx="1866468"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lang="en-US" sz="2000">
                <a:solidFill>
                  <a:srgbClr val="090C52"/>
                </a:solidFill>
                <a:latin typeface="Poppins Medium" pitchFamily="2" charset="77"/>
                <a:cs typeface="Poppins Medium" pitchFamily="2" charset="77"/>
              </a:rPr>
              <a:t>El Salvador</a:t>
            </a:r>
            <a:endParaRPr sz="2000">
              <a:solidFill>
                <a:srgbClr val="090C52"/>
              </a:solidFill>
              <a:latin typeface="Poppins Medium" pitchFamily="2" charset="77"/>
              <a:cs typeface="Poppins Medium" pitchFamily="2" charset="77"/>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4" descr="preencoded.png"/>
          <p:cNvPicPr preferRelativeResize="0"/>
          <p:nvPr/>
        </p:nvPicPr>
        <p:blipFill rotWithShape="1">
          <a:blip r:embed="rId3">
            <a:alphaModFix/>
          </a:blip>
          <a:srcRect/>
          <a:stretch/>
        </p:blipFill>
        <p:spPr>
          <a:xfrm>
            <a:off x="0" y="0"/>
            <a:ext cx="8239125" cy="6048375"/>
          </a:xfrm>
          <a:prstGeom prst="rect">
            <a:avLst/>
          </a:prstGeom>
          <a:noFill/>
          <a:ln>
            <a:noFill/>
          </a:ln>
        </p:spPr>
      </p:pic>
      <p:pic>
        <p:nvPicPr>
          <p:cNvPr id="63" name="Google Shape;63;p4" descr="preencoded.png"/>
          <p:cNvPicPr preferRelativeResize="0"/>
          <p:nvPr/>
        </p:nvPicPr>
        <p:blipFill rotWithShape="1">
          <a:blip r:embed="rId4">
            <a:alphaModFix/>
          </a:blip>
          <a:srcRect/>
          <a:stretch/>
        </p:blipFill>
        <p:spPr>
          <a:xfrm>
            <a:off x="895350" y="487976"/>
            <a:ext cx="3076575" cy="1167540"/>
          </a:xfrm>
          <a:prstGeom prst="rect">
            <a:avLst/>
          </a:prstGeom>
          <a:noFill/>
          <a:ln>
            <a:noFill/>
          </a:ln>
        </p:spPr>
      </p:pic>
      <p:grpSp>
        <p:nvGrpSpPr>
          <p:cNvPr id="3" name="Grupo 2">
            <a:extLst>
              <a:ext uri="{FF2B5EF4-FFF2-40B4-BE49-F238E27FC236}">
                <a16:creationId xmlns:a16="http://schemas.microsoft.com/office/drawing/2014/main" id="{4D639DD0-C2E6-A863-4F78-853BC63C92EC}"/>
              </a:ext>
            </a:extLst>
          </p:cNvPr>
          <p:cNvGrpSpPr/>
          <p:nvPr/>
        </p:nvGrpSpPr>
        <p:grpSpPr>
          <a:xfrm>
            <a:off x="680810" y="2472455"/>
            <a:ext cx="12003285" cy="1699385"/>
            <a:chOff x="971550" y="2340765"/>
            <a:chExt cx="12003285" cy="1699385"/>
          </a:xfrm>
        </p:grpSpPr>
        <p:sp>
          <p:nvSpPr>
            <p:cNvPr id="68" name="Google Shape;68;p4"/>
            <p:cNvSpPr/>
            <p:nvPr/>
          </p:nvSpPr>
          <p:spPr>
            <a:xfrm>
              <a:off x="971550" y="2340765"/>
              <a:ext cx="7200900" cy="923925"/>
            </a:xfrm>
            <a:prstGeom prst="rect">
              <a:avLst/>
            </a:prstGeom>
            <a:noFill/>
            <a:ln>
              <a:noFill/>
            </a:ln>
          </p:spPr>
          <p:txBody>
            <a:bodyPr spcFirstLastPara="1" wrap="square" lIns="0" tIns="0" rIns="0" bIns="0" anchor="t" anchorCtr="0">
              <a:noAutofit/>
            </a:bodyPr>
            <a:lstStyle/>
            <a:p>
              <a:pPr defTabSz="914445">
                <a:lnSpc>
                  <a:spcPct val="117499"/>
                </a:lnSpc>
                <a:buClr>
                  <a:srgbClr val="FFFFFF"/>
                </a:buClr>
                <a:buSzPts val="6000"/>
              </a:pPr>
              <a:r>
                <a:rPr lang="es-ES_tradnl" sz="5400">
                  <a:solidFill>
                    <a:srgbClr val="FFFFFF"/>
                  </a:solidFill>
                  <a:latin typeface="Poppins Light" pitchFamily="2" charset="77"/>
                  <a:cs typeface="Poppins Light" pitchFamily="2" charset="77"/>
                </a:rPr>
                <a:t>Certificaciones</a:t>
              </a:r>
              <a:endParaRPr lang="es-ES_tradnl" sz="5400">
                <a:latin typeface="Poppins Light" pitchFamily="2" charset="77"/>
                <a:ea typeface="Calibri"/>
                <a:cs typeface="Poppins Light" pitchFamily="2" charset="77"/>
                <a:sym typeface="Calibri"/>
              </a:endParaRPr>
            </a:p>
          </p:txBody>
        </p:sp>
        <p:sp>
          <p:nvSpPr>
            <p:cNvPr id="69" name="Google Shape;69;p4"/>
            <p:cNvSpPr/>
            <p:nvPr/>
          </p:nvSpPr>
          <p:spPr>
            <a:xfrm>
              <a:off x="971550" y="2925725"/>
              <a:ext cx="12003285" cy="1114425"/>
            </a:xfrm>
            <a:prstGeom prst="rect">
              <a:avLst/>
            </a:prstGeom>
            <a:noFill/>
            <a:ln>
              <a:noFill/>
            </a:ln>
          </p:spPr>
          <p:txBody>
            <a:bodyPr spcFirstLastPara="1" wrap="square" lIns="0" tIns="0" rIns="0" bIns="0" anchor="t" anchorCtr="0">
              <a:noAutofit/>
            </a:bodyPr>
            <a:lstStyle/>
            <a:p>
              <a:pPr defTabSz="914445">
                <a:lnSpc>
                  <a:spcPct val="116999"/>
                </a:lnSpc>
                <a:buClr>
                  <a:srgbClr val="FFFFFF"/>
                </a:buClr>
                <a:buSzPts val="7500"/>
              </a:pPr>
              <a:r>
                <a:rPr lang="en-US" sz="7500" b="1">
                  <a:solidFill>
                    <a:srgbClr val="FFFFFF"/>
                  </a:solidFill>
                  <a:latin typeface="Poppins SemiBold" pitchFamily="2" charset="77"/>
                  <a:cs typeface="Poppins SemiBold" pitchFamily="2" charset="77"/>
                </a:rPr>
                <a:t>Bureau Veritas</a:t>
              </a:r>
              <a:endParaRPr sz="7500" b="1">
                <a:latin typeface="Poppins SemiBold" pitchFamily="2" charset="77"/>
                <a:ea typeface="Calibri"/>
                <a:cs typeface="Poppins SemiBold" pitchFamily="2" charset="77"/>
                <a:sym typeface="Calibri"/>
              </a:endParaRPr>
            </a:p>
          </p:txBody>
        </p:sp>
      </p:grpSp>
      <p:sp>
        <p:nvSpPr>
          <p:cNvPr id="70" name="Google Shape;70;p4"/>
          <p:cNvSpPr/>
          <p:nvPr/>
        </p:nvSpPr>
        <p:spPr>
          <a:xfrm>
            <a:off x="1847850" y="4391025"/>
            <a:ext cx="5048250" cy="1323975"/>
          </a:xfrm>
          <a:prstGeom prst="rect">
            <a:avLst/>
          </a:prstGeom>
          <a:noFill/>
          <a:ln>
            <a:noFill/>
          </a:ln>
        </p:spPr>
        <p:txBody>
          <a:bodyPr spcFirstLastPara="1" wrap="square" lIns="0" tIns="0" rIns="0" bIns="0" anchor="ctr" anchorCtr="0">
            <a:noAutofit/>
          </a:bodyPr>
          <a:lstStyle/>
          <a:p>
            <a:pPr defTabSz="914445">
              <a:buSzPts val="1800"/>
            </a:pPr>
            <a:endParaRPr sz="1800">
              <a:latin typeface="Calibri"/>
              <a:ea typeface="Calibri"/>
              <a:cs typeface="Calibri"/>
              <a:sym typeface="Calibri"/>
            </a:endParaRPr>
          </a:p>
        </p:txBody>
      </p:sp>
      <p:grpSp>
        <p:nvGrpSpPr>
          <p:cNvPr id="4" name="Grupo 3">
            <a:extLst>
              <a:ext uri="{FF2B5EF4-FFF2-40B4-BE49-F238E27FC236}">
                <a16:creationId xmlns:a16="http://schemas.microsoft.com/office/drawing/2014/main" id="{2BA8C631-5CE3-5729-0CC8-89C4C9CE7B3E}"/>
              </a:ext>
            </a:extLst>
          </p:cNvPr>
          <p:cNvGrpSpPr/>
          <p:nvPr/>
        </p:nvGrpSpPr>
        <p:grpSpPr>
          <a:xfrm>
            <a:off x="680810" y="6897521"/>
            <a:ext cx="17259300" cy="2400300"/>
            <a:chOff x="680809" y="6897521"/>
            <a:chExt cx="17259300" cy="2400300"/>
          </a:xfrm>
        </p:grpSpPr>
        <p:pic>
          <p:nvPicPr>
            <p:cNvPr id="60" name="Google Shape;60;p4" descr="preencoded.png"/>
            <p:cNvPicPr preferRelativeResize="0"/>
            <p:nvPr/>
          </p:nvPicPr>
          <p:blipFill rotWithShape="1">
            <a:blip r:embed="rId5">
              <a:alphaModFix/>
            </a:blip>
            <a:srcRect/>
            <a:stretch/>
          </p:blipFill>
          <p:spPr>
            <a:xfrm>
              <a:off x="680809" y="6897521"/>
              <a:ext cx="17259300" cy="2400300"/>
            </a:xfrm>
            <a:prstGeom prst="rect">
              <a:avLst/>
            </a:prstGeom>
            <a:noFill/>
            <a:ln>
              <a:noFill/>
            </a:ln>
          </p:spPr>
        </p:pic>
        <p:pic>
          <p:nvPicPr>
            <p:cNvPr id="64" name="Google Shape;64;p4" descr="preencoded.png"/>
            <p:cNvPicPr preferRelativeResize="0"/>
            <p:nvPr/>
          </p:nvPicPr>
          <p:blipFill rotWithShape="1">
            <a:blip r:embed="rId6">
              <a:alphaModFix/>
            </a:blip>
            <a:srcRect/>
            <a:stretch/>
          </p:blipFill>
          <p:spPr>
            <a:xfrm>
              <a:off x="9310459" y="7133096"/>
              <a:ext cx="3972948" cy="1841004"/>
            </a:xfrm>
            <a:prstGeom prst="rect">
              <a:avLst/>
            </a:prstGeom>
            <a:noFill/>
            <a:ln>
              <a:noFill/>
            </a:ln>
          </p:spPr>
        </p:pic>
        <p:pic>
          <p:nvPicPr>
            <p:cNvPr id="65" name="Google Shape;65;p4" descr="preencoded.png"/>
            <p:cNvPicPr preferRelativeResize="0"/>
            <p:nvPr/>
          </p:nvPicPr>
          <p:blipFill rotWithShape="1">
            <a:blip r:embed="rId7">
              <a:alphaModFix/>
            </a:blip>
            <a:srcRect/>
            <a:stretch/>
          </p:blipFill>
          <p:spPr>
            <a:xfrm>
              <a:off x="13511441" y="7133096"/>
              <a:ext cx="3972948" cy="1841004"/>
            </a:xfrm>
            <a:prstGeom prst="rect">
              <a:avLst/>
            </a:prstGeom>
            <a:noFill/>
            <a:ln>
              <a:noFill/>
            </a:ln>
          </p:spPr>
        </p:pic>
        <p:pic>
          <p:nvPicPr>
            <p:cNvPr id="66" name="Google Shape;66;p4" descr="preencoded.png"/>
            <p:cNvPicPr preferRelativeResize="0"/>
            <p:nvPr/>
          </p:nvPicPr>
          <p:blipFill rotWithShape="1">
            <a:blip r:embed="rId8">
              <a:alphaModFix/>
            </a:blip>
            <a:srcRect/>
            <a:stretch/>
          </p:blipFill>
          <p:spPr>
            <a:xfrm>
              <a:off x="1240365" y="7640740"/>
              <a:ext cx="714375" cy="885825"/>
            </a:xfrm>
            <a:prstGeom prst="rect">
              <a:avLst/>
            </a:prstGeom>
            <a:noFill/>
            <a:ln>
              <a:noFill/>
            </a:ln>
          </p:spPr>
        </p:pic>
        <p:pic>
          <p:nvPicPr>
            <p:cNvPr id="67" name="Google Shape;67;p4" descr="preencoded.png"/>
            <p:cNvPicPr preferRelativeResize="0"/>
            <p:nvPr/>
          </p:nvPicPr>
          <p:blipFill rotWithShape="1">
            <a:blip r:embed="rId9">
              <a:alphaModFix/>
            </a:blip>
            <a:srcRect/>
            <a:stretch/>
          </p:blipFill>
          <p:spPr>
            <a:xfrm>
              <a:off x="2162360" y="7494209"/>
              <a:ext cx="9525" cy="1238250"/>
            </a:xfrm>
            <a:prstGeom prst="rect">
              <a:avLst/>
            </a:prstGeom>
            <a:noFill/>
            <a:ln>
              <a:noFill/>
            </a:ln>
          </p:spPr>
        </p:pic>
        <p:sp>
          <p:nvSpPr>
            <p:cNvPr id="71" name="Google Shape;71;p4"/>
            <p:cNvSpPr/>
            <p:nvPr/>
          </p:nvSpPr>
          <p:spPr>
            <a:xfrm>
              <a:off x="2359551" y="7571466"/>
              <a:ext cx="7165222" cy="1231908"/>
            </a:xfrm>
            <a:prstGeom prst="rect">
              <a:avLst/>
            </a:prstGeom>
            <a:noFill/>
            <a:ln>
              <a:noFill/>
            </a:ln>
          </p:spPr>
          <p:txBody>
            <a:bodyPr spcFirstLastPara="1" wrap="square" lIns="0" tIns="0" rIns="0" bIns="0" anchor="t" anchorCtr="0">
              <a:noAutofit/>
            </a:bodyPr>
            <a:lstStyle/>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 </a:t>
              </a:r>
              <a:r>
                <a:rPr lang="en-US" sz="1601" b="1">
                  <a:solidFill>
                    <a:srgbClr val="000000">
                      <a:lumMod val="75000"/>
                      <a:lumOff val="25000"/>
                    </a:srgbClr>
                  </a:solidFill>
                  <a:latin typeface="Poppins" pitchFamily="2" charset="77"/>
                  <a:ea typeface="Roboto Th" pitchFamily="2" charset="0"/>
                  <a:cs typeface="Poppins" pitchFamily="2" charset="77"/>
                  <a:sym typeface="NTR"/>
                </a:rPr>
                <a:t>9001</a:t>
              </a:r>
              <a:r>
                <a:rPr lang="en-US" sz="1601">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de la Calidad </a:t>
              </a:r>
            </a:p>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 </a:t>
              </a:r>
              <a:r>
                <a:rPr lang="en-US" sz="1601" b="1">
                  <a:solidFill>
                    <a:srgbClr val="000000">
                      <a:lumMod val="75000"/>
                      <a:lumOff val="25000"/>
                    </a:srgbClr>
                  </a:solidFill>
                  <a:latin typeface="Poppins" pitchFamily="2" charset="77"/>
                  <a:ea typeface="Roboto Th" pitchFamily="2" charset="0"/>
                  <a:cs typeface="Poppins" pitchFamily="2" charset="77"/>
                  <a:sym typeface="NTR"/>
                </a:rPr>
                <a:t>27001</a:t>
              </a:r>
              <a:r>
                <a:rPr lang="en-US" sz="1601">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601">
                  <a:solidFill>
                    <a:srgbClr val="000000">
                      <a:lumMod val="75000"/>
                      <a:lumOff val="25000"/>
                    </a:srgbClr>
                  </a:solidFill>
                  <a:latin typeface="Poppins" pitchFamily="2" charset="77"/>
                  <a:ea typeface="Roboto Th" pitchFamily="2" charset="0"/>
                  <a:cs typeface="Poppins" pitchFamily="2" charset="77"/>
                  <a:sym typeface="NTR"/>
                </a:rPr>
                <a:t> de la </a:t>
              </a:r>
              <a:r>
                <a:rPr lang="en-US" sz="1601" err="1">
                  <a:solidFill>
                    <a:srgbClr val="000000">
                      <a:lumMod val="75000"/>
                      <a:lumOff val="25000"/>
                    </a:srgbClr>
                  </a:solidFill>
                  <a:latin typeface="Poppins" pitchFamily="2" charset="77"/>
                  <a:ea typeface="Roboto Th" pitchFamily="2" charset="0"/>
                  <a:cs typeface="Poppins" pitchFamily="2" charset="77"/>
                  <a:sym typeface="NTR"/>
                </a:rPr>
                <a:t>Información</a:t>
              </a:r>
              <a:r>
                <a:rPr lang="en-US" sz="1601">
                  <a:solidFill>
                    <a:srgbClr val="000000">
                      <a:lumMod val="75000"/>
                      <a:lumOff val="25000"/>
                    </a:srgbClr>
                  </a:solidFill>
                  <a:latin typeface="Poppins" pitchFamily="2" charset="77"/>
                  <a:ea typeface="Roboto Th" pitchFamily="2" charset="0"/>
                  <a:cs typeface="Poppins" pitchFamily="2" charset="77"/>
                  <a:sym typeface="NTR"/>
                </a:rPr>
                <a:t>. </a:t>
              </a:r>
            </a:p>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a:t>
              </a:r>
              <a:r>
                <a:rPr lang="en-US" sz="1601" b="1">
                  <a:solidFill>
                    <a:srgbClr val="000000">
                      <a:lumMod val="75000"/>
                      <a:lumOff val="25000"/>
                    </a:srgbClr>
                  </a:solidFill>
                  <a:latin typeface="Poppins" pitchFamily="2" charset="77"/>
                  <a:ea typeface="Roboto Th" pitchFamily="2" charset="0"/>
                  <a:cs typeface="Poppins" pitchFamily="2" charset="77"/>
                  <a:sym typeface="NTR"/>
                </a:rPr>
                <a:t> 14001 </a:t>
              </a:r>
              <a:r>
                <a:rPr lang="en-US" sz="1601">
                  <a:solidFill>
                    <a:srgbClr val="000000">
                      <a:lumMod val="75000"/>
                      <a:lumOff val="25000"/>
                    </a:srgbClr>
                  </a:solidFill>
                  <a:latin typeface="Poppins" pitchFamily="2" charset="77"/>
                  <a:ea typeface="Roboto Th" pitchFamily="2" charset="0"/>
                  <a:cs typeface="Poppins" pitchFamily="2" charset="77"/>
                  <a:sym typeface="NTR"/>
                </a:rPr>
                <a:t>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Medio Ambiental</a:t>
              </a:r>
            </a:p>
            <a:p>
              <a:pPr defTabSz="914445">
                <a:buClr>
                  <a:srgbClr val="1E1E1E"/>
                </a:buClr>
                <a:buSzPts val="1500"/>
              </a:pPr>
              <a:r>
                <a:rPr lang="en-US" sz="1601">
                  <a:solidFill>
                    <a:srgbClr val="000000">
                      <a:lumMod val="75000"/>
                      <a:lumOff val="25000"/>
                    </a:srgbClr>
                  </a:solidFill>
                  <a:latin typeface="Poppins" pitchFamily="2" charset="77"/>
                  <a:ea typeface="Roboto Th" pitchFamily="2" charset="0"/>
                  <a:cs typeface="Poppins" pitchFamily="2" charset="77"/>
                  <a:sym typeface="NTR"/>
                </a:rPr>
                <a:t>ISO</a:t>
              </a:r>
              <a:r>
                <a:rPr lang="en-US" sz="1601" b="1">
                  <a:solidFill>
                    <a:srgbClr val="000000">
                      <a:lumMod val="75000"/>
                      <a:lumOff val="25000"/>
                    </a:srgbClr>
                  </a:solidFill>
                  <a:latin typeface="Poppins" pitchFamily="2" charset="77"/>
                  <a:ea typeface="Roboto Th" pitchFamily="2" charset="0"/>
                  <a:cs typeface="Poppins" pitchFamily="2" charset="77"/>
                  <a:sym typeface="NTR"/>
                </a:rPr>
                <a:t> 45001 </a:t>
              </a:r>
              <a:r>
                <a:rPr lang="en-US" sz="1601">
                  <a:solidFill>
                    <a:srgbClr val="000000">
                      <a:lumMod val="75000"/>
                      <a:lumOff val="25000"/>
                    </a:srgbClr>
                  </a:solidFill>
                  <a:latin typeface="Poppins" pitchFamily="2" charset="77"/>
                  <a:ea typeface="Roboto Th" pitchFamily="2" charset="0"/>
                  <a:cs typeface="Poppins" pitchFamily="2" charset="77"/>
                  <a:sym typeface="NTR"/>
                </a:rPr>
                <a:t>Sistema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a:solidFill>
                    <a:srgbClr val="000000">
                      <a:lumMod val="75000"/>
                      <a:lumOff val="25000"/>
                    </a:srgbClr>
                  </a:solidFill>
                  <a:latin typeface="Poppins" pitchFamily="2" charset="77"/>
                  <a:ea typeface="Roboto Th" pitchFamily="2" charset="0"/>
                  <a:cs typeface="Poppins" pitchFamily="2" charset="77"/>
                  <a:sym typeface="NTR"/>
                </a:rPr>
                <a:t> de </a:t>
              </a:r>
              <a:r>
                <a:rPr lang="en-US" sz="1601"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601">
                  <a:solidFill>
                    <a:srgbClr val="000000">
                      <a:lumMod val="75000"/>
                      <a:lumOff val="25000"/>
                    </a:srgbClr>
                  </a:solidFill>
                  <a:latin typeface="Poppins" pitchFamily="2" charset="77"/>
                  <a:ea typeface="Roboto Th" pitchFamily="2" charset="0"/>
                  <a:cs typeface="Poppins" pitchFamily="2" charset="77"/>
                  <a:sym typeface="NTR"/>
                </a:rPr>
                <a:t> y </a:t>
              </a:r>
              <a:r>
                <a:rPr lang="en-US" sz="1601" err="1">
                  <a:solidFill>
                    <a:srgbClr val="000000">
                      <a:lumMod val="75000"/>
                      <a:lumOff val="25000"/>
                    </a:srgbClr>
                  </a:solidFill>
                  <a:latin typeface="Poppins" pitchFamily="2" charset="77"/>
                  <a:ea typeface="Roboto Th" pitchFamily="2" charset="0"/>
                  <a:cs typeface="Poppins" pitchFamily="2" charset="77"/>
                  <a:sym typeface="NTR"/>
                </a:rPr>
                <a:t>Salud</a:t>
              </a:r>
              <a:r>
                <a:rPr lang="en-US" sz="1601">
                  <a:solidFill>
                    <a:srgbClr val="000000">
                      <a:lumMod val="75000"/>
                      <a:lumOff val="25000"/>
                    </a:srgbClr>
                  </a:solidFill>
                  <a:latin typeface="Poppins" pitchFamily="2" charset="77"/>
                  <a:ea typeface="Roboto Th" pitchFamily="2" charset="0"/>
                  <a:cs typeface="Poppins" pitchFamily="2" charset="77"/>
                  <a:sym typeface="NTR"/>
                </a:rPr>
                <a:t> </a:t>
              </a:r>
              <a:r>
                <a:rPr lang="en-US" sz="1601" err="1">
                  <a:solidFill>
                    <a:srgbClr val="000000">
                      <a:lumMod val="75000"/>
                      <a:lumOff val="25000"/>
                    </a:srgbClr>
                  </a:solidFill>
                  <a:latin typeface="Poppins" pitchFamily="2" charset="77"/>
                  <a:ea typeface="Roboto Th" pitchFamily="2" charset="0"/>
                  <a:cs typeface="Poppins" pitchFamily="2" charset="77"/>
                  <a:sym typeface="NTR"/>
                </a:rPr>
                <a:t>en</a:t>
              </a:r>
              <a:r>
                <a:rPr lang="en-US" sz="1601">
                  <a:solidFill>
                    <a:srgbClr val="000000">
                      <a:lumMod val="75000"/>
                      <a:lumOff val="25000"/>
                    </a:srgbClr>
                  </a:solidFill>
                  <a:latin typeface="Poppins" pitchFamily="2" charset="77"/>
                  <a:ea typeface="Roboto Th" pitchFamily="2" charset="0"/>
                  <a:cs typeface="Poppins" pitchFamily="2" charset="77"/>
                  <a:sym typeface="NTR"/>
                </a:rPr>
                <a:t> </a:t>
              </a:r>
              <a:r>
                <a:rPr lang="en-US" sz="1601" err="1">
                  <a:solidFill>
                    <a:srgbClr val="000000">
                      <a:lumMod val="75000"/>
                      <a:lumOff val="25000"/>
                    </a:srgbClr>
                  </a:solidFill>
                  <a:latin typeface="Poppins" pitchFamily="2" charset="77"/>
                  <a:ea typeface="Roboto Th" pitchFamily="2" charset="0"/>
                  <a:cs typeface="Poppins" pitchFamily="2" charset="77"/>
                  <a:sym typeface="NTR"/>
                </a:rPr>
                <a:t>el</a:t>
              </a:r>
              <a:r>
                <a:rPr lang="en-US" sz="1601">
                  <a:solidFill>
                    <a:srgbClr val="000000">
                      <a:lumMod val="75000"/>
                      <a:lumOff val="25000"/>
                    </a:srgbClr>
                  </a:solidFill>
                  <a:latin typeface="Poppins" pitchFamily="2" charset="77"/>
                  <a:ea typeface="Roboto Th" pitchFamily="2" charset="0"/>
                  <a:cs typeface="Poppins" pitchFamily="2" charset="77"/>
                  <a:sym typeface="NTR"/>
                </a:rPr>
                <a:t> </a:t>
              </a:r>
              <a:r>
                <a:rPr lang="en-US" sz="1601" err="1">
                  <a:solidFill>
                    <a:srgbClr val="000000">
                      <a:lumMod val="75000"/>
                      <a:lumOff val="25000"/>
                    </a:srgbClr>
                  </a:solidFill>
                  <a:latin typeface="Poppins" pitchFamily="2" charset="77"/>
                  <a:ea typeface="Roboto Th" pitchFamily="2" charset="0"/>
                  <a:cs typeface="Poppins" pitchFamily="2" charset="77"/>
                  <a:sym typeface="NTR"/>
                </a:rPr>
                <a:t>Trabajo</a:t>
              </a:r>
              <a:r>
                <a:rPr lang="en-US" sz="1601">
                  <a:solidFill>
                    <a:srgbClr val="000000">
                      <a:lumMod val="75000"/>
                      <a:lumOff val="25000"/>
                    </a:srgbClr>
                  </a:solidFill>
                  <a:latin typeface="Poppins" pitchFamily="2" charset="77"/>
                  <a:ea typeface="Roboto Th" pitchFamily="2" charset="0"/>
                  <a:cs typeface="Poppins" pitchFamily="2" charset="77"/>
                  <a:sym typeface="NTR"/>
                </a:rPr>
                <a:t>.</a:t>
              </a:r>
              <a:endParaRPr sz="1601">
                <a:solidFill>
                  <a:srgbClr val="000000">
                    <a:lumMod val="75000"/>
                    <a:lumOff val="25000"/>
                  </a:srgbClr>
                </a:solidFill>
                <a:latin typeface="Poppins" pitchFamily="2" charset="77"/>
                <a:ea typeface="Roboto Th" pitchFamily="2" charset="0"/>
                <a:cs typeface="Poppins" pitchFamily="2" charset="77"/>
                <a:sym typeface="Calibri"/>
              </a:endParaRPr>
            </a:p>
          </p:txBody>
        </p:sp>
      </p:grpSp>
      <p:sp>
        <p:nvSpPr>
          <p:cNvPr id="72" name="Google Shape;72;p4"/>
          <p:cNvSpPr/>
          <p:nvPr/>
        </p:nvSpPr>
        <p:spPr>
          <a:xfrm>
            <a:off x="13677900" y="7392726"/>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a:solidFill>
                  <a:srgbClr val="FFFFFF"/>
                </a:solidFill>
                <a:latin typeface="Bebas Neue"/>
                <a:ea typeface="Bebas Neue"/>
                <a:cs typeface="Bebas Neue"/>
                <a:sym typeface="Bebas Neue"/>
              </a:rPr>
              <a:t>iso 9001:2015</a:t>
            </a:r>
            <a:endParaRPr sz="1275">
              <a:latin typeface="Calibri"/>
              <a:ea typeface="Calibri"/>
              <a:cs typeface="Calibri"/>
              <a:sym typeface="Calibri"/>
            </a:endParaRPr>
          </a:p>
        </p:txBody>
      </p:sp>
      <p:sp>
        <p:nvSpPr>
          <p:cNvPr id="73" name="Google Shape;73;p4"/>
          <p:cNvSpPr/>
          <p:nvPr/>
        </p:nvSpPr>
        <p:spPr>
          <a:xfrm>
            <a:off x="13677900" y="7571466"/>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a:solidFill>
                  <a:srgbClr val="FFFFFF"/>
                </a:solidFill>
                <a:latin typeface="Bebas Neue"/>
                <a:ea typeface="Bebas Neue"/>
                <a:cs typeface="Bebas Neue"/>
                <a:sym typeface="Bebas Neue"/>
              </a:rPr>
              <a:t>iso 14001:2015</a:t>
            </a:r>
            <a:endParaRPr sz="1275">
              <a:latin typeface="Calibri"/>
              <a:ea typeface="Calibri"/>
              <a:cs typeface="Calibri"/>
              <a:sym typeface="Calibri"/>
            </a:endParaRPr>
          </a:p>
        </p:txBody>
      </p:sp>
      <p:sp>
        <p:nvSpPr>
          <p:cNvPr id="74" name="Google Shape;74;p4"/>
          <p:cNvSpPr/>
          <p:nvPr/>
        </p:nvSpPr>
        <p:spPr>
          <a:xfrm>
            <a:off x="13677900" y="7750205"/>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a:solidFill>
                  <a:srgbClr val="FFFFFF"/>
                </a:solidFill>
                <a:latin typeface="Bebas Neue"/>
                <a:ea typeface="Bebas Neue"/>
                <a:cs typeface="Bebas Neue"/>
                <a:sym typeface="Bebas Neue"/>
              </a:rPr>
              <a:t>iso 45001:2018</a:t>
            </a:r>
            <a:endParaRPr sz="1275">
              <a:latin typeface="Calibri"/>
              <a:ea typeface="Calibri"/>
              <a:cs typeface="Calibri"/>
              <a:sym typeface="Calibri"/>
            </a:endParaRPr>
          </a:p>
        </p:txBody>
      </p:sp>
      <p:pic>
        <p:nvPicPr>
          <p:cNvPr id="1026" name="Picture 2">
            <a:extLst>
              <a:ext uri="{FF2B5EF4-FFF2-40B4-BE49-F238E27FC236}">
                <a16:creationId xmlns:a16="http://schemas.microsoft.com/office/drawing/2014/main" id="{6177E923-10B9-7F05-F357-B6C88A79CAB1}"/>
              </a:ext>
            </a:extLst>
          </p:cNvPr>
          <p:cNvPicPr>
            <a:picLocks noChangeAspect="1" noChangeArrowheads="1"/>
          </p:cNvPicPr>
          <p:nvPr/>
        </p:nvPicPr>
        <p:blipFill>
          <a:blip r:embed="rId10"/>
          <a:srcRect t="17224" b="17224"/>
          <a:stretch/>
        </p:blipFill>
        <p:spPr bwMode="auto">
          <a:xfrm>
            <a:off x="8239125" y="-13098"/>
            <a:ext cx="10112472" cy="60483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50"/>
                                        <p:tgtEl>
                                          <p:spTgt spid="63"/>
                                        </p:tgtEl>
                                      </p:cBhvr>
                                    </p:animEffect>
                                    <p:anim calcmode="lin" valueType="num">
                                      <p:cBhvr>
                                        <p:cTn id="8" dur="750" fill="hold"/>
                                        <p:tgtEl>
                                          <p:spTgt spid="63"/>
                                        </p:tgtEl>
                                        <p:attrNameLst>
                                          <p:attrName>ppt_x</p:attrName>
                                        </p:attrNameLst>
                                      </p:cBhvr>
                                      <p:tavLst>
                                        <p:tav tm="0">
                                          <p:val>
                                            <p:strVal val="#ppt_x"/>
                                          </p:val>
                                        </p:tav>
                                        <p:tav tm="100000">
                                          <p:val>
                                            <p:strVal val="#ppt_x"/>
                                          </p:val>
                                        </p:tav>
                                      </p:tavLst>
                                    </p:anim>
                                    <p:anim calcmode="lin" valueType="num">
                                      <p:cBhvr>
                                        <p:cTn id="9" dur="75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5" descr="preencoded.png"/>
          <p:cNvPicPr preferRelativeResize="0"/>
          <p:nvPr/>
        </p:nvPicPr>
        <p:blipFill rotWithShape="1">
          <a:blip r:embed="rId3">
            <a:alphaModFix/>
          </a:blip>
          <a:srcRect/>
          <a:stretch/>
        </p:blipFill>
        <p:spPr>
          <a:xfrm>
            <a:off x="4572000" y="4953000"/>
            <a:ext cx="4572000" cy="5334000"/>
          </a:xfrm>
          <a:prstGeom prst="rect">
            <a:avLst/>
          </a:prstGeom>
          <a:noFill/>
          <a:ln>
            <a:noFill/>
          </a:ln>
        </p:spPr>
      </p:pic>
      <p:pic>
        <p:nvPicPr>
          <p:cNvPr id="81" name="Google Shape;81;p5" descr="preencoded.png"/>
          <p:cNvPicPr preferRelativeResize="0"/>
          <p:nvPr/>
        </p:nvPicPr>
        <p:blipFill rotWithShape="1">
          <a:blip r:embed="rId3">
            <a:alphaModFix/>
          </a:blip>
          <a:srcRect/>
          <a:stretch/>
        </p:blipFill>
        <p:spPr>
          <a:xfrm>
            <a:off x="13681931" y="4953000"/>
            <a:ext cx="4572000" cy="5334000"/>
          </a:xfrm>
          <a:prstGeom prst="rect">
            <a:avLst/>
          </a:prstGeom>
          <a:noFill/>
          <a:ln>
            <a:noFill/>
          </a:ln>
        </p:spPr>
      </p:pic>
      <p:pic>
        <p:nvPicPr>
          <p:cNvPr id="83" name="Google Shape;83;p5" descr="preencoded.png"/>
          <p:cNvPicPr preferRelativeResize="0"/>
          <p:nvPr/>
        </p:nvPicPr>
        <p:blipFill rotWithShape="1">
          <a:blip r:embed="rId4">
            <a:alphaModFix/>
          </a:blip>
          <a:srcRect/>
          <a:stretch/>
        </p:blipFill>
        <p:spPr>
          <a:xfrm>
            <a:off x="0" y="-31687"/>
            <a:ext cx="18288000" cy="4984688"/>
          </a:xfrm>
          <a:prstGeom prst="rect">
            <a:avLst/>
          </a:prstGeom>
          <a:noFill/>
          <a:ln>
            <a:noFill/>
          </a:ln>
        </p:spPr>
      </p:pic>
      <p:pic>
        <p:nvPicPr>
          <p:cNvPr id="91" name="Google Shape;91;p5" descr="preencoded.png"/>
          <p:cNvPicPr preferRelativeResize="0"/>
          <p:nvPr/>
        </p:nvPicPr>
        <p:blipFill rotWithShape="1">
          <a:blip r:embed="rId5">
            <a:alphaModFix/>
          </a:blip>
          <a:srcRect/>
          <a:stretch/>
        </p:blipFill>
        <p:spPr>
          <a:xfrm>
            <a:off x="895350" y="487976"/>
            <a:ext cx="3076575" cy="1167540"/>
          </a:xfrm>
          <a:prstGeom prst="rect">
            <a:avLst/>
          </a:prstGeom>
          <a:noFill/>
          <a:ln>
            <a:noFill/>
          </a:ln>
        </p:spPr>
      </p:pic>
      <p:grpSp>
        <p:nvGrpSpPr>
          <p:cNvPr id="5" name="Grupo 4">
            <a:extLst>
              <a:ext uri="{FF2B5EF4-FFF2-40B4-BE49-F238E27FC236}">
                <a16:creationId xmlns:a16="http://schemas.microsoft.com/office/drawing/2014/main" id="{8A1F2973-77E2-FDD2-2B6E-03819B44030C}"/>
              </a:ext>
            </a:extLst>
          </p:cNvPr>
          <p:cNvGrpSpPr/>
          <p:nvPr/>
        </p:nvGrpSpPr>
        <p:grpSpPr>
          <a:xfrm>
            <a:off x="4418309" y="2171985"/>
            <a:ext cx="5800725" cy="1641477"/>
            <a:chOff x="1914633" y="2213541"/>
            <a:chExt cx="5800725" cy="1641477"/>
          </a:xfrm>
        </p:grpSpPr>
        <p:sp>
          <p:nvSpPr>
            <p:cNvPr id="93" name="Google Shape;93;p5"/>
            <p:cNvSpPr/>
            <p:nvPr/>
          </p:nvSpPr>
          <p:spPr>
            <a:xfrm>
              <a:off x="1923963" y="2213541"/>
              <a:ext cx="4048125" cy="742950"/>
            </a:xfrm>
            <a:prstGeom prst="rect">
              <a:avLst/>
            </a:prstGeom>
            <a:noFill/>
            <a:ln>
              <a:noFill/>
            </a:ln>
          </p:spPr>
          <p:txBody>
            <a:bodyPr spcFirstLastPara="1" wrap="square" lIns="0" tIns="0" rIns="0" bIns="0" anchor="t" anchorCtr="0">
              <a:noAutofit/>
            </a:bodyPr>
            <a:lstStyle/>
            <a:p>
              <a:pPr defTabSz="914490">
                <a:lnSpc>
                  <a:spcPct val="117999"/>
                </a:lnSpc>
                <a:buClr>
                  <a:srgbClr val="FFFFFF"/>
                </a:buClr>
                <a:buSzPts val="3750"/>
              </a:pPr>
              <a:r>
                <a:rPr lang="es-ES_tradnl" sz="4800">
                  <a:solidFill>
                    <a:srgbClr val="FFFFFF"/>
                  </a:solidFill>
                  <a:latin typeface="Poppins Light" pitchFamily="2" charset="77"/>
                  <a:cs typeface="Poppins Light" pitchFamily="2" charset="77"/>
                </a:rPr>
                <a:t>Nuestras</a:t>
              </a:r>
              <a:endParaRPr lang="es-ES_tradnl" sz="4800">
                <a:latin typeface="Poppins Light" pitchFamily="2" charset="77"/>
                <a:ea typeface="Calibri"/>
                <a:cs typeface="Poppins Light" pitchFamily="2" charset="77"/>
                <a:sym typeface="Calibri"/>
              </a:endParaRPr>
            </a:p>
          </p:txBody>
        </p:sp>
        <p:sp>
          <p:nvSpPr>
            <p:cNvPr id="94" name="Google Shape;94;p5"/>
            <p:cNvSpPr/>
            <p:nvPr/>
          </p:nvSpPr>
          <p:spPr>
            <a:xfrm>
              <a:off x="1914633" y="2735830"/>
              <a:ext cx="5800725" cy="1119188"/>
            </a:xfrm>
            <a:prstGeom prst="rect">
              <a:avLst/>
            </a:prstGeom>
            <a:noFill/>
            <a:ln>
              <a:noFill/>
            </a:ln>
          </p:spPr>
          <p:txBody>
            <a:bodyPr spcFirstLastPara="1" wrap="square" lIns="0" tIns="0" rIns="0" bIns="0" anchor="t" anchorCtr="0">
              <a:noAutofit/>
            </a:bodyPr>
            <a:lstStyle/>
            <a:p>
              <a:pPr defTabSz="914490">
                <a:lnSpc>
                  <a:spcPct val="117142"/>
                </a:lnSpc>
                <a:buClr>
                  <a:srgbClr val="FFFFFF"/>
                </a:buClr>
                <a:buSzPts val="5250"/>
              </a:pPr>
              <a:r>
                <a:rPr lang="es-ES_tradnl" sz="6600" b="1">
                  <a:solidFill>
                    <a:srgbClr val="FFFFFF"/>
                  </a:solidFill>
                  <a:latin typeface="Poppins SemiBold" pitchFamily="2" charset="77"/>
                  <a:cs typeface="Poppins SemiBold" pitchFamily="2" charset="77"/>
                </a:rPr>
                <a:t>Soluciones</a:t>
              </a:r>
              <a:endParaRPr lang="es-ES_tradnl" sz="6600" b="1">
                <a:latin typeface="Poppins SemiBold" pitchFamily="2" charset="77"/>
                <a:ea typeface="Calibri"/>
                <a:cs typeface="Poppins SemiBold" pitchFamily="2" charset="77"/>
                <a:sym typeface="Calibri"/>
              </a:endParaRPr>
            </a:p>
          </p:txBody>
        </p:sp>
      </p:grpSp>
      <p:sp>
        <p:nvSpPr>
          <p:cNvPr id="95" name="Google Shape;95;p5"/>
          <p:cNvSpPr/>
          <p:nvPr/>
        </p:nvSpPr>
        <p:spPr>
          <a:xfrm>
            <a:off x="1095375" y="3257550"/>
            <a:ext cx="7829550" cy="1419225"/>
          </a:xfrm>
          <a:prstGeom prst="rect">
            <a:avLst/>
          </a:prstGeom>
          <a:noFill/>
          <a:ln>
            <a:noFill/>
          </a:ln>
        </p:spPr>
        <p:txBody>
          <a:bodyPr spcFirstLastPara="1" wrap="square" lIns="0" tIns="0" rIns="0" bIns="0" anchor="t" anchorCtr="0">
            <a:noAutofit/>
          </a:bodyPr>
          <a:lstStyle/>
          <a:p>
            <a:pPr defTabSz="914490">
              <a:lnSpc>
                <a:spcPct val="126315"/>
              </a:lnSpc>
              <a:buClr>
                <a:srgbClr val="FFFFFF"/>
              </a:buClr>
              <a:buSzPts val="1425"/>
            </a:pPr>
            <a:endParaRPr sz="1425">
              <a:latin typeface="Poppins" pitchFamily="2" charset="77"/>
              <a:ea typeface="Roboto Lt" panose="02000000000000000000" pitchFamily="2" charset="0"/>
              <a:cs typeface="Poppins" pitchFamily="2" charset="77"/>
              <a:sym typeface="Calibri"/>
            </a:endParaRPr>
          </a:p>
        </p:txBody>
      </p:sp>
      <p:grpSp>
        <p:nvGrpSpPr>
          <p:cNvPr id="6" name="Grupo 5">
            <a:extLst>
              <a:ext uri="{FF2B5EF4-FFF2-40B4-BE49-F238E27FC236}">
                <a16:creationId xmlns:a16="http://schemas.microsoft.com/office/drawing/2014/main" id="{89168943-858C-069F-725A-86502FF92664}"/>
              </a:ext>
            </a:extLst>
          </p:cNvPr>
          <p:cNvGrpSpPr/>
          <p:nvPr/>
        </p:nvGrpSpPr>
        <p:grpSpPr>
          <a:xfrm>
            <a:off x="1303517" y="6379617"/>
            <a:ext cx="2042160" cy="2347107"/>
            <a:chOff x="1267968" y="5096681"/>
            <a:chExt cx="2042160" cy="2347107"/>
          </a:xfrm>
        </p:grpSpPr>
        <p:pic>
          <p:nvPicPr>
            <p:cNvPr id="87" name="Google Shape;87;p5" descr="preencoded.png"/>
            <p:cNvPicPr preferRelativeResize="0"/>
            <p:nvPr/>
          </p:nvPicPr>
          <p:blipFill rotWithShape="1">
            <a:blip r:embed="rId6">
              <a:alphaModFix/>
            </a:blip>
            <a:srcRect/>
            <a:stretch/>
          </p:blipFill>
          <p:spPr>
            <a:xfrm>
              <a:off x="1562932" y="5096681"/>
              <a:ext cx="1447076" cy="1448829"/>
            </a:xfrm>
            <a:prstGeom prst="rect">
              <a:avLst/>
            </a:prstGeom>
            <a:noFill/>
            <a:ln>
              <a:noFill/>
            </a:ln>
          </p:spPr>
        </p:pic>
        <p:sp>
          <p:nvSpPr>
            <p:cNvPr id="96" name="Google Shape;96;p5"/>
            <p:cNvSpPr/>
            <p:nvPr/>
          </p:nvSpPr>
          <p:spPr>
            <a:xfrm>
              <a:off x="1267968" y="6529388"/>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br>
                <a:rPr lang="en-US" sz="2000">
                  <a:solidFill>
                    <a:srgbClr val="000000">
                      <a:lumMod val="75000"/>
                      <a:lumOff val="25000"/>
                    </a:srgbClr>
                  </a:solidFill>
                  <a:latin typeface="Poppins" pitchFamily="2" charset="77"/>
                  <a:cs typeface="Poppins" pitchFamily="2" charset="77"/>
                </a:rPr>
              </a:br>
              <a:r>
                <a:rPr lang="en-US" sz="2000">
                  <a:solidFill>
                    <a:srgbClr val="000000">
                      <a:lumMod val="75000"/>
                      <a:lumOff val="25000"/>
                    </a:srgbClr>
                  </a:solidFill>
                  <a:latin typeface="Poppins Medium" pitchFamily="2" charset="77"/>
                  <a:cs typeface="Poppins Medium" pitchFamily="2" charset="77"/>
                </a:rPr>
                <a:t>E-Government</a:t>
              </a:r>
              <a:br>
                <a:rPr lang="en-US" sz="2000">
                  <a:solidFill>
                    <a:srgbClr val="000000">
                      <a:lumMod val="75000"/>
                      <a:lumOff val="25000"/>
                    </a:srgbClr>
                  </a:solidFill>
                  <a:latin typeface="Poppins" pitchFamily="2" charset="77"/>
                  <a:cs typeface="Poppins" pitchFamily="2" charset="77"/>
                </a:rPr>
              </a:br>
              <a:endParaRPr sz="2000">
                <a:solidFill>
                  <a:srgbClr val="000000">
                    <a:lumMod val="75000"/>
                    <a:lumOff val="25000"/>
                  </a:srgbClr>
                </a:solidFill>
                <a:latin typeface="Poppins" pitchFamily="2" charset="77"/>
                <a:ea typeface="Calibri"/>
                <a:cs typeface="Poppins" pitchFamily="2" charset="77"/>
                <a:sym typeface="Calibri"/>
              </a:endParaRPr>
            </a:p>
          </p:txBody>
        </p:sp>
      </p:grpSp>
      <p:grpSp>
        <p:nvGrpSpPr>
          <p:cNvPr id="3" name="Grupo 2">
            <a:extLst>
              <a:ext uri="{FF2B5EF4-FFF2-40B4-BE49-F238E27FC236}">
                <a16:creationId xmlns:a16="http://schemas.microsoft.com/office/drawing/2014/main" id="{6EC12486-11F5-DD25-ED5D-072352EAABC9}"/>
              </a:ext>
            </a:extLst>
          </p:cNvPr>
          <p:cNvGrpSpPr/>
          <p:nvPr/>
        </p:nvGrpSpPr>
        <p:grpSpPr>
          <a:xfrm>
            <a:off x="5597437" y="6238758"/>
            <a:ext cx="2878328" cy="3007533"/>
            <a:chOff x="9990836" y="6092759"/>
            <a:chExt cx="2878327" cy="3007533"/>
          </a:xfrm>
        </p:grpSpPr>
        <p:sp>
          <p:nvSpPr>
            <p:cNvPr id="100" name="Google Shape;100;p5"/>
            <p:cNvSpPr/>
            <p:nvPr/>
          </p:nvSpPr>
          <p:spPr>
            <a:xfrm>
              <a:off x="9990836" y="8185892"/>
              <a:ext cx="2878327"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a:solidFill>
                    <a:srgbClr val="000000">
                      <a:lumMod val="75000"/>
                      <a:lumOff val="25000"/>
                    </a:srgbClr>
                  </a:solidFill>
                  <a:latin typeface="Poppins Medium" pitchFamily="2" charset="77"/>
                  <a:cs typeface="Poppins Medium" pitchFamily="2" charset="77"/>
                </a:rPr>
                <a:t>Smart Cities</a:t>
              </a:r>
              <a:endParaRPr lang="en-US" sz="2000">
                <a:solidFill>
                  <a:srgbClr val="000000">
                    <a:lumMod val="75000"/>
                    <a:lumOff val="25000"/>
                  </a:srgbClr>
                </a:solidFill>
                <a:latin typeface="Poppins Light" pitchFamily="2" charset="77"/>
                <a:ea typeface="Calibri"/>
                <a:cs typeface="Poppins Light" pitchFamily="2" charset="77"/>
                <a:sym typeface="Calibri"/>
              </a:endParaRPr>
            </a:p>
          </p:txBody>
        </p:sp>
        <p:pic>
          <p:nvPicPr>
            <p:cNvPr id="21" name="Gráfico 20">
              <a:extLst>
                <a:ext uri="{FF2B5EF4-FFF2-40B4-BE49-F238E27FC236}">
                  <a16:creationId xmlns:a16="http://schemas.microsoft.com/office/drawing/2014/main" id="{FDE1DE36-B5F2-123F-F28D-E1AAC62FA6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0350" y="6092759"/>
              <a:ext cx="1892300" cy="1701800"/>
            </a:xfrm>
            <a:prstGeom prst="rect">
              <a:avLst/>
            </a:prstGeom>
          </p:spPr>
        </p:pic>
      </p:grpSp>
      <p:grpSp>
        <p:nvGrpSpPr>
          <p:cNvPr id="2" name="Grupo 1">
            <a:extLst>
              <a:ext uri="{FF2B5EF4-FFF2-40B4-BE49-F238E27FC236}">
                <a16:creationId xmlns:a16="http://schemas.microsoft.com/office/drawing/2014/main" id="{E9E8A2C8-9D73-5394-30D9-A30A78F5378F}"/>
              </a:ext>
            </a:extLst>
          </p:cNvPr>
          <p:cNvGrpSpPr/>
          <p:nvPr/>
        </p:nvGrpSpPr>
        <p:grpSpPr>
          <a:xfrm>
            <a:off x="14946851" y="6345431"/>
            <a:ext cx="2042160" cy="2933786"/>
            <a:chOff x="5817905" y="6110522"/>
            <a:chExt cx="2042160" cy="2933785"/>
          </a:xfrm>
        </p:grpSpPr>
        <p:sp>
          <p:nvSpPr>
            <p:cNvPr id="98" name="Google Shape;98;p5"/>
            <p:cNvSpPr/>
            <p:nvPr/>
          </p:nvSpPr>
          <p:spPr>
            <a:xfrm>
              <a:off x="5817905" y="8129907"/>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err="1">
                  <a:solidFill>
                    <a:srgbClr val="000000">
                      <a:lumMod val="75000"/>
                      <a:lumOff val="25000"/>
                    </a:srgbClr>
                  </a:solidFill>
                  <a:latin typeface="Poppins Medium" pitchFamily="2" charset="77"/>
                  <a:cs typeface="Poppins Medium" pitchFamily="2" charset="77"/>
                </a:rPr>
                <a:t>Gestión</a:t>
              </a:r>
              <a:r>
                <a:rPr lang="en-US" sz="2000">
                  <a:solidFill>
                    <a:srgbClr val="000000">
                      <a:lumMod val="75000"/>
                      <a:lumOff val="25000"/>
                    </a:srgbClr>
                  </a:solidFill>
                  <a:latin typeface="Poppins Medium" pitchFamily="2" charset="77"/>
                  <a:cs typeface="Poppins Medium" pitchFamily="2" charset="77"/>
                </a:rPr>
                <a:t> judicial </a:t>
              </a:r>
              <a:r>
                <a:rPr lang="en-US" sz="2000" err="1">
                  <a:solidFill>
                    <a:srgbClr val="000000">
                      <a:lumMod val="75000"/>
                      <a:lumOff val="25000"/>
                    </a:srgbClr>
                  </a:solidFill>
                  <a:latin typeface="Poppins Light" pitchFamily="2" charset="77"/>
                  <a:cs typeface="Poppins Light" pitchFamily="2" charset="77"/>
                </a:rPr>
                <a:t>inteligente</a:t>
              </a:r>
              <a:r>
                <a:rPr lang="en-US" sz="2000">
                  <a:solidFill>
                    <a:srgbClr val="000000">
                      <a:lumMod val="75000"/>
                      <a:lumOff val="25000"/>
                    </a:srgbClr>
                  </a:solidFill>
                  <a:latin typeface="Poppins Light" pitchFamily="2" charset="77"/>
                  <a:cs typeface="Poppins Light" pitchFamily="2" charset="77"/>
                </a:rPr>
                <a:t> </a:t>
              </a:r>
              <a:endParaRPr sz="2000">
                <a:solidFill>
                  <a:srgbClr val="000000">
                    <a:lumMod val="75000"/>
                    <a:lumOff val="25000"/>
                  </a:srgbClr>
                </a:solidFill>
                <a:latin typeface="Poppins Light" pitchFamily="2" charset="77"/>
                <a:ea typeface="Calibri"/>
                <a:cs typeface="Poppins Light" pitchFamily="2" charset="77"/>
                <a:sym typeface="Calibri"/>
              </a:endParaRPr>
            </a:p>
          </p:txBody>
        </p:sp>
        <p:pic>
          <p:nvPicPr>
            <p:cNvPr id="24" name="Gráfico 23">
              <a:extLst>
                <a:ext uri="{FF2B5EF4-FFF2-40B4-BE49-F238E27FC236}">
                  <a16:creationId xmlns:a16="http://schemas.microsoft.com/office/drawing/2014/main" id="{0DF8083C-8E0E-EE10-1A26-8DA6BDDA52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4250" y="6110522"/>
              <a:ext cx="1587500" cy="1684037"/>
            </a:xfrm>
            <a:prstGeom prst="rect">
              <a:avLst/>
            </a:prstGeom>
          </p:spPr>
        </p:pic>
      </p:grpSp>
      <p:grpSp>
        <p:nvGrpSpPr>
          <p:cNvPr id="4" name="Grupo 3">
            <a:extLst>
              <a:ext uri="{FF2B5EF4-FFF2-40B4-BE49-F238E27FC236}">
                <a16:creationId xmlns:a16="http://schemas.microsoft.com/office/drawing/2014/main" id="{57D94C39-8195-EAC4-C536-46CAA0FF8BD3}"/>
              </a:ext>
            </a:extLst>
          </p:cNvPr>
          <p:cNvGrpSpPr/>
          <p:nvPr/>
        </p:nvGrpSpPr>
        <p:grpSpPr>
          <a:xfrm>
            <a:off x="10408920" y="6379617"/>
            <a:ext cx="2042160" cy="2997942"/>
            <a:chOff x="15179675" y="5930900"/>
            <a:chExt cx="2042160" cy="2997942"/>
          </a:xfrm>
        </p:grpSpPr>
        <p:sp>
          <p:nvSpPr>
            <p:cNvPr id="102" name="Google Shape;102;p5"/>
            <p:cNvSpPr/>
            <p:nvPr/>
          </p:nvSpPr>
          <p:spPr>
            <a:xfrm>
              <a:off x="15179675" y="8014442"/>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err="1">
                  <a:solidFill>
                    <a:srgbClr val="000000">
                      <a:lumMod val="75000"/>
                      <a:lumOff val="25000"/>
                    </a:srgbClr>
                  </a:solidFill>
                  <a:latin typeface="Poppins Medium" pitchFamily="2" charset="77"/>
                  <a:cs typeface="Poppins Medium" pitchFamily="2" charset="77"/>
                </a:rPr>
                <a:t>Movilidad</a:t>
              </a:r>
              <a:r>
                <a:rPr lang="en-US" sz="2000">
                  <a:solidFill>
                    <a:srgbClr val="000000">
                      <a:lumMod val="75000"/>
                      <a:lumOff val="25000"/>
                    </a:srgbClr>
                  </a:solidFill>
                  <a:latin typeface="Poppins Medium" pitchFamily="2" charset="77"/>
                  <a:cs typeface="Poppins Medium" pitchFamily="2" charset="77"/>
                </a:rPr>
                <a:t> </a:t>
              </a:r>
              <a:r>
                <a:rPr lang="en-US" sz="2000" err="1">
                  <a:solidFill>
                    <a:srgbClr val="000000">
                      <a:lumMod val="75000"/>
                      <a:lumOff val="25000"/>
                    </a:srgbClr>
                  </a:solidFill>
                  <a:latin typeface="Poppins" pitchFamily="2" charset="77"/>
                  <a:cs typeface="Poppins" pitchFamily="2" charset="77"/>
                </a:rPr>
                <a:t>inteligente</a:t>
              </a:r>
              <a:endParaRPr sz="2000">
                <a:solidFill>
                  <a:srgbClr val="000000">
                    <a:lumMod val="75000"/>
                    <a:lumOff val="25000"/>
                  </a:srgbClr>
                </a:solidFill>
                <a:latin typeface="Poppins" pitchFamily="2" charset="77"/>
                <a:ea typeface="Calibri"/>
                <a:cs typeface="Poppins" pitchFamily="2" charset="77"/>
                <a:sym typeface="Calibri"/>
              </a:endParaRPr>
            </a:p>
          </p:txBody>
        </p:sp>
        <p:pic>
          <p:nvPicPr>
            <p:cNvPr id="26" name="Gráfico 25">
              <a:extLst>
                <a:ext uri="{FF2B5EF4-FFF2-40B4-BE49-F238E27FC236}">
                  <a16:creationId xmlns:a16="http://schemas.microsoft.com/office/drawing/2014/main" id="{9C31B0FE-D7CF-8015-66F9-86B940644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95550" y="5930900"/>
              <a:ext cx="1689100" cy="1689100"/>
            </a:xfrm>
            <a:prstGeom prst="rect">
              <a:avLst/>
            </a:prstGeom>
          </p:spPr>
        </p:pic>
      </p:grpSp>
      <p:pic>
        <p:nvPicPr>
          <p:cNvPr id="10" name="Gráfico 9">
            <a:extLst>
              <a:ext uri="{FF2B5EF4-FFF2-40B4-BE49-F238E27FC236}">
                <a16:creationId xmlns:a16="http://schemas.microsoft.com/office/drawing/2014/main" id="{AF89149A-152C-339D-6D58-2EE2F8FD7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48995" y="2221231"/>
            <a:ext cx="1626020" cy="1542989"/>
          </a:xfrm>
          <a:prstGeom prst="rect">
            <a:avLst/>
          </a:prstGeom>
        </p:spPr>
      </p:pic>
      <p:cxnSp>
        <p:nvCxnSpPr>
          <p:cNvPr id="12" name="Conector recto 11">
            <a:extLst>
              <a:ext uri="{FF2B5EF4-FFF2-40B4-BE49-F238E27FC236}">
                <a16:creationId xmlns:a16="http://schemas.microsoft.com/office/drawing/2014/main" id="{EF025D0D-5687-C30E-57F2-2E67A2E86286}"/>
              </a:ext>
            </a:extLst>
          </p:cNvPr>
          <p:cNvCxnSpPr>
            <a:cxnSpLocks/>
          </p:cNvCxnSpPr>
          <p:nvPr/>
        </p:nvCxnSpPr>
        <p:spPr>
          <a:xfrm>
            <a:off x="3971925" y="2171986"/>
            <a:ext cx="0" cy="1804781"/>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Group 7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67650" y="6915150"/>
            <a:ext cx="2181225" cy="1447800"/>
          </a:xfrm>
          <a:prstGeom prst="rect">
            <a:avLst/>
          </a:prstGeom>
        </p:spPr>
      </p:pic>
      <p:pic>
        <p:nvPicPr>
          <p:cNvPr id="3" name="Group 7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934700" y="6915150"/>
            <a:ext cx="2400300" cy="1447800"/>
          </a:xfrm>
          <a:prstGeom prst="rect">
            <a:avLst/>
          </a:prstGeom>
        </p:spPr>
      </p:pic>
      <p:pic>
        <p:nvPicPr>
          <p:cNvPr id="4" name="Group 7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67675" y="4229100"/>
            <a:ext cx="1819275" cy="1790700"/>
          </a:xfrm>
          <a:prstGeom prst="rect">
            <a:avLst/>
          </a:prstGeom>
        </p:spPr>
      </p:pic>
      <p:pic>
        <p:nvPicPr>
          <p:cNvPr id="5" name="Group 7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068050" y="4229100"/>
            <a:ext cx="1819275" cy="1495425"/>
          </a:xfrm>
          <a:prstGeom prst="rect">
            <a:avLst/>
          </a:prstGeom>
        </p:spPr>
      </p:pic>
      <p:pic>
        <p:nvPicPr>
          <p:cNvPr id="6" name="Group 75"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4106525" y="4229100"/>
            <a:ext cx="1819275" cy="1495425"/>
          </a:xfrm>
          <a:prstGeom prst="rect">
            <a:avLst/>
          </a:prstGeom>
        </p:spPr>
      </p:pic>
      <p:pic>
        <p:nvPicPr>
          <p:cNvPr id="7" name="Line 1 (Stroke)"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553700" y="4086225"/>
            <a:ext cx="9525" cy="1933575"/>
          </a:xfrm>
          <a:prstGeom prst="rect">
            <a:avLst/>
          </a:prstGeom>
        </p:spPr>
      </p:pic>
      <p:pic>
        <p:nvPicPr>
          <p:cNvPr id="8" name="Line 3 (Stroke)"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687425" y="4086225"/>
            <a:ext cx="9525" cy="1933575"/>
          </a:xfrm>
          <a:prstGeom prst="rect">
            <a:avLst/>
          </a:prstGeom>
        </p:spPr>
      </p:pic>
      <p:pic>
        <p:nvPicPr>
          <p:cNvPr id="9" name="Line 2 (Stroke)"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553700" y="6810375"/>
            <a:ext cx="9525" cy="1933575"/>
          </a:xfrm>
          <a:prstGeom prst="rect">
            <a:avLst/>
          </a:prstGeom>
        </p:spPr>
      </p:pic>
      <p:pic>
        <p:nvPicPr>
          <p:cNvPr id="10" name="Group 6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981950" y="619125"/>
            <a:ext cx="3265115" cy="942975"/>
          </a:xfrm>
          <a:prstGeom prst="rect">
            <a:avLst/>
          </a:prstGeom>
        </p:spPr>
      </p:pic>
      <p:pic>
        <p:nvPicPr>
          <p:cNvPr id="11" name="image 12" descr="preencoded.png"/>
          <p:cNvPicPr>
            <a:picLocks noChangeAspect="1"/>
          </p:cNvPicPr>
          <p:nvPr/>
        </p:nvPicPr>
        <p:blipFill>
          <a:blip r:embed="rId17"/>
          <a:srcRect/>
          <a:stretch/>
        </p:blipFill>
        <p:spPr>
          <a:xfrm>
            <a:off x="0" y="0"/>
            <a:ext cx="6705600" cy="10287000"/>
          </a:xfrm>
          <a:prstGeom prst="rect">
            <a:avLst/>
          </a:prstGeom>
        </p:spPr>
      </p:pic>
      <p:sp>
        <p:nvSpPr>
          <p:cNvPr id="12" name="Servicio de pagos y recaudacin electrnica"/>
          <p:cNvSpPr/>
          <p:nvPr/>
        </p:nvSpPr>
        <p:spPr>
          <a:xfrm>
            <a:off x="7981950" y="2333625"/>
            <a:ext cx="7362825" cy="1143000"/>
          </a:xfrm>
          <a:prstGeom prst="rect">
            <a:avLst/>
          </a:prstGeom>
          <a:noFill/>
          <a:ln/>
        </p:spPr>
        <p:txBody>
          <a:bodyPr wrap="square" lIns="0" tIns="0" rIns="0" bIns="0" rtlCol="0" anchor="t"/>
          <a:lstStyle/>
          <a:p>
            <a:pPr marL="0" indent="0" algn="l">
              <a:lnSpc>
                <a:spcPts val="4500"/>
              </a:lnSpc>
              <a:buNone/>
            </a:pPr>
            <a:r>
              <a:rPr lang="en-US" sz="4275" kern="0" spc="-150" dirty="0">
                <a:solidFill>
                  <a:srgbClr val="10185F"/>
                </a:solidFill>
                <a:latin typeface="Poppins Medium" pitchFamily="34" charset="0"/>
                <a:ea typeface="Poppins Medium" pitchFamily="34" charset="-122"/>
                <a:cs typeface="Poppins Medium" pitchFamily="34" charset="-120"/>
              </a:rPr>
              <a:t>Servicio de pagos y </a:t>
            </a:r>
            <a:r>
              <a:rPr lang="en-US" sz="4275" kern="0" spc="-150" dirty="0">
                <a:solidFill>
                  <a:srgbClr val="10185F"/>
                </a:solidFill>
                <a:latin typeface="Poppins Light" pitchFamily="34" charset="0"/>
                <a:ea typeface="Poppins Light" pitchFamily="34" charset="-122"/>
                <a:cs typeface="Poppins Light" pitchFamily="34" charset="-120"/>
              </a:rPr>
              <a:t>recaudación electrónica</a:t>
            </a:r>
            <a:endParaRPr lang="en-US" sz="4275" dirty="0"/>
          </a:p>
        </p:txBody>
      </p:sp>
      <p:sp>
        <p:nvSpPr>
          <p:cNvPr id="13" name="Infraestructura de Centro de Datos"/>
          <p:cNvSpPr/>
          <p:nvPr/>
        </p:nvSpPr>
        <p:spPr>
          <a:xfrm>
            <a:off x="7858125" y="7772400"/>
            <a:ext cx="2200275" cy="590550"/>
          </a:xfrm>
          <a:prstGeom prst="rect">
            <a:avLst/>
          </a:prstGeom>
          <a:noFill/>
          <a:ln/>
        </p:spPr>
        <p:txBody>
          <a:bodyPr wrap="square" lIns="0" tIns="0" rIns="0" bIns="0" rtlCol="0" anchor="t"/>
          <a:lstStyle/>
          <a:p>
            <a:pPr marL="0" indent="0" algn="ctr">
              <a:lnSpc>
                <a:spcPts val="2325"/>
              </a:lnSpc>
              <a:buNone/>
            </a:pPr>
            <a:r>
              <a:rPr lang="en-US" sz="1875" dirty="0">
                <a:solidFill>
                  <a:srgbClr val="10185F"/>
                </a:solidFill>
                <a:latin typeface="Poppins Regular" pitchFamily="34" charset="0"/>
                <a:ea typeface="Poppins Regular" pitchFamily="34" charset="-122"/>
                <a:cs typeface="Poppins Regular" pitchFamily="34" charset="-120"/>
              </a:rPr>
              <a:t>Infraestructura de Centro de Datos</a:t>
            </a:r>
            <a:endParaRPr lang="en-US" sz="1875" dirty="0"/>
          </a:p>
        </p:txBody>
      </p:sp>
      <p:sp>
        <p:nvSpPr>
          <p:cNvPr id="14" name="Modelo operacional de negocios"/>
          <p:cNvSpPr/>
          <p:nvPr/>
        </p:nvSpPr>
        <p:spPr>
          <a:xfrm>
            <a:off x="10925175" y="7772400"/>
            <a:ext cx="2419350" cy="590550"/>
          </a:xfrm>
          <a:prstGeom prst="rect">
            <a:avLst/>
          </a:prstGeom>
          <a:noFill/>
          <a:ln/>
        </p:spPr>
        <p:txBody>
          <a:bodyPr wrap="square" lIns="0" tIns="0" rIns="0" bIns="0" rtlCol="0" anchor="t"/>
          <a:lstStyle/>
          <a:p>
            <a:pPr marL="0" indent="0" algn="ctr">
              <a:lnSpc>
                <a:spcPts val="2325"/>
              </a:lnSpc>
              <a:buNone/>
            </a:pPr>
            <a:r>
              <a:rPr lang="en-US" sz="1875" dirty="0">
                <a:solidFill>
                  <a:srgbClr val="10185F"/>
                </a:solidFill>
                <a:latin typeface="Poppins Regular" pitchFamily="34" charset="0"/>
                <a:ea typeface="Poppins Regular" pitchFamily="34" charset="-122"/>
                <a:cs typeface="Poppins Regular" pitchFamily="34" charset="-120"/>
              </a:rPr>
              <a:t>Modelo operacional de negocios</a:t>
            </a:r>
            <a:endParaRPr lang="en-US" sz="1875" dirty="0"/>
          </a:p>
        </p:txBody>
      </p:sp>
      <p:sp>
        <p:nvSpPr>
          <p:cNvPr id="15" name="Tecnologa investigacin y desarrollo"/>
          <p:cNvSpPr/>
          <p:nvPr/>
        </p:nvSpPr>
        <p:spPr>
          <a:xfrm>
            <a:off x="8058150" y="5133975"/>
            <a:ext cx="1838325" cy="885825"/>
          </a:xfrm>
          <a:prstGeom prst="rect">
            <a:avLst/>
          </a:prstGeom>
          <a:noFill/>
          <a:ln/>
        </p:spPr>
        <p:txBody>
          <a:bodyPr wrap="square" lIns="0" tIns="0" rIns="0" bIns="0" rtlCol="0" anchor="t"/>
          <a:lstStyle/>
          <a:p>
            <a:pPr marL="0" indent="0" algn="ctr">
              <a:lnSpc>
                <a:spcPts val="2325"/>
              </a:lnSpc>
              <a:buNone/>
            </a:pPr>
            <a:r>
              <a:rPr lang="en-US" sz="1875" dirty="0">
                <a:solidFill>
                  <a:srgbClr val="10185F"/>
                </a:solidFill>
                <a:latin typeface="Poppins Regular" pitchFamily="34" charset="0"/>
                <a:ea typeface="Poppins Regular" pitchFamily="34" charset="-122"/>
                <a:cs typeface="Poppins Regular" pitchFamily="34" charset="-120"/>
              </a:rPr>
              <a:t>Tecnología, investigación y desarrollo</a:t>
            </a:r>
            <a:endParaRPr lang="en-US" sz="1875" dirty="0"/>
          </a:p>
        </p:txBody>
      </p:sp>
      <p:sp>
        <p:nvSpPr>
          <p:cNvPr id="16" name="Administracin de procesos"/>
          <p:cNvSpPr/>
          <p:nvPr/>
        </p:nvSpPr>
        <p:spPr>
          <a:xfrm>
            <a:off x="11058525" y="5133975"/>
            <a:ext cx="1838325" cy="590550"/>
          </a:xfrm>
          <a:prstGeom prst="rect">
            <a:avLst/>
          </a:prstGeom>
          <a:noFill/>
          <a:ln/>
        </p:spPr>
        <p:txBody>
          <a:bodyPr wrap="square" lIns="0" tIns="0" rIns="0" bIns="0" rtlCol="0" anchor="t"/>
          <a:lstStyle/>
          <a:p>
            <a:pPr marL="0" indent="0" algn="ctr">
              <a:lnSpc>
                <a:spcPts val="2325"/>
              </a:lnSpc>
              <a:buNone/>
            </a:pPr>
            <a:r>
              <a:rPr lang="en-US" sz="1875" dirty="0">
                <a:solidFill>
                  <a:srgbClr val="10185F"/>
                </a:solidFill>
                <a:latin typeface="Poppins Regular" pitchFamily="34" charset="0"/>
                <a:ea typeface="Poppins Regular" pitchFamily="34" charset="-122"/>
                <a:cs typeface="Poppins Regular" pitchFamily="34" charset="-120"/>
              </a:rPr>
              <a:t>Administración de procesos</a:t>
            </a:r>
            <a:endParaRPr lang="en-US" sz="1875" dirty="0"/>
          </a:p>
        </p:txBody>
      </p:sp>
      <p:sp>
        <p:nvSpPr>
          <p:cNvPr id="17" name="Experiencia en mercadeo"/>
          <p:cNvSpPr/>
          <p:nvPr/>
        </p:nvSpPr>
        <p:spPr>
          <a:xfrm>
            <a:off x="14097000" y="5133975"/>
            <a:ext cx="1838325" cy="590550"/>
          </a:xfrm>
          <a:prstGeom prst="rect">
            <a:avLst/>
          </a:prstGeom>
          <a:noFill/>
          <a:ln/>
        </p:spPr>
        <p:txBody>
          <a:bodyPr wrap="square" lIns="0" tIns="0" rIns="0" bIns="0" rtlCol="0" anchor="t"/>
          <a:lstStyle/>
          <a:p>
            <a:pPr marL="0" indent="0" algn="ctr">
              <a:lnSpc>
                <a:spcPts val="2325"/>
              </a:lnSpc>
              <a:buNone/>
            </a:pPr>
            <a:r>
              <a:rPr lang="en-US" sz="1875" dirty="0">
                <a:solidFill>
                  <a:srgbClr val="10185F"/>
                </a:solidFill>
                <a:latin typeface="Poppins Regular" pitchFamily="34" charset="0"/>
                <a:ea typeface="Poppins Regular" pitchFamily="34" charset="-122"/>
                <a:cs typeface="Poppins Regular" pitchFamily="34" charset="-120"/>
              </a:rPr>
              <a:t>Experiencia en mercadeo</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ppt_x</p:attrName>
                                        </p:attrNameLst>
                                      </p:cBhvr>
                                      <p:tavLst>
                                        <p:tav tm="0">
                                          <p:val>
                                            <p:strVal val="#ppt_x"/>
                                          </p:val>
                                        </p:tav>
                                        <p:tav tm="100000">
                                          <p:val>
                                            <p:strVal val="#ppt_x"/>
                                          </p:val>
                                        </p:tav>
                                      </p:tavLst>
                                    </p:anim>
                                    <p:anim calcmode="lin" valueType="num">
                                      <p:cBhvr>
                                        <p:cTn id="29" dur="75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anim calcmode="lin" valueType="num">
                                      <p:cBhvr>
                                        <p:cTn id="33" dur="750" fill="hold"/>
                                        <p:tgtEl>
                                          <p:spTgt spid="7"/>
                                        </p:tgtEl>
                                        <p:attrNameLst>
                                          <p:attrName>ppt_x</p:attrName>
                                        </p:attrNameLst>
                                      </p:cBhvr>
                                      <p:tavLst>
                                        <p:tav tm="0">
                                          <p:val>
                                            <p:strVal val="#ppt_x"/>
                                          </p:val>
                                        </p:tav>
                                        <p:tav tm="100000">
                                          <p:val>
                                            <p:strVal val="#ppt_x"/>
                                          </p:val>
                                        </p:tav>
                                      </p:tavLst>
                                    </p:anim>
                                    <p:anim calcmode="lin" valueType="num">
                                      <p:cBhvr>
                                        <p:cTn id="34" dur="75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anim calcmode="lin" valueType="num">
                                      <p:cBhvr>
                                        <p:cTn id="38" dur="750" fill="hold"/>
                                        <p:tgtEl>
                                          <p:spTgt spid="8"/>
                                        </p:tgtEl>
                                        <p:attrNameLst>
                                          <p:attrName>ppt_x</p:attrName>
                                        </p:attrNameLst>
                                      </p:cBhvr>
                                      <p:tavLst>
                                        <p:tav tm="0">
                                          <p:val>
                                            <p:strVal val="#ppt_x"/>
                                          </p:val>
                                        </p:tav>
                                        <p:tav tm="100000">
                                          <p:val>
                                            <p:strVal val="#ppt_x"/>
                                          </p:val>
                                        </p:tav>
                                      </p:tavLst>
                                    </p:anim>
                                    <p:anim calcmode="lin" valueType="num">
                                      <p:cBhvr>
                                        <p:cTn id="39" dur="75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ppt_x</p:attrName>
                                        </p:attrNameLst>
                                      </p:cBhvr>
                                      <p:tavLst>
                                        <p:tav tm="0">
                                          <p:val>
                                            <p:strVal val="#ppt_x"/>
                                          </p:val>
                                        </p:tav>
                                        <p:tav tm="100000">
                                          <p:val>
                                            <p:strVal val="#ppt_x"/>
                                          </p:val>
                                        </p:tav>
                                      </p:tavLst>
                                    </p:anim>
                                    <p:anim calcmode="lin" valueType="num">
                                      <p:cBhvr>
                                        <p:cTn id="44" dur="75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Fram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887575" y="4695825"/>
            <a:ext cx="2619375" cy="952500"/>
          </a:xfrm>
          <a:prstGeom prst="rect">
            <a:avLst/>
          </a:prstGeom>
        </p:spPr>
      </p:pic>
      <p:pic>
        <p:nvPicPr>
          <p:cNvPr id="3" name="Frame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887575" y="5791200"/>
            <a:ext cx="2619375" cy="952500"/>
          </a:xfrm>
          <a:prstGeom prst="rect">
            <a:avLst/>
          </a:prstGeom>
        </p:spPr>
      </p:pic>
      <p:pic>
        <p:nvPicPr>
          <p:cNvPr id="4" name="Frame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887575" y="6886575"/>
            <a:ext cx="2619375" cy="952500"/>
          </a:xfrm>
          <a:prstGeom prst="rect">
            <a:avLst/>
          </a:prstGeom>
        </p:spPr>
      </p:pic>
      <p:pic>
        <p:nvPicPr>
          <p:cNvPr id="5" name="Frame 6" descr="preencoded.png"/>
          <p:cNvPicPr>
            <a:picLocks noChangeAspect="1"/>
          </p:cNvPicPr>
          <p:nvPr/>
        </p:nvPicPr>
        <p:blipFill>
          <a:blip r:embed="rId5"/>
          <a:srcRect/>
          <a:stretch/>
        </p:blipFill>
        <p:spPr>
          <a:xfrm>
            <a:off x="7981950" y="5657850"/>
            <a:ext cx="2019300" cy="2381250"/>
          </a:xfrm>
          <a:prstGeom prst="rect">
            <a:avLst/>
          </a:prstGeom>
        </p:spPr>
      </p:pic>
      <p:pic>
        <p:nvPicPr>
          <p:cNvPr id="6" name="Fram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4887575" y="7981950"/>
            <a:ext cx="2619375" cy="762000"/>
          </a:xfrm>
          <a:prstGeom prst="rect">
            <a:avLst/>
          </a:prstGeom>
        </p:spPr>
      </p:pic>
      <p:pic>
        <p:nvPicPr>
          <p:cNvPr id="7" name="Fram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4887575" y="8886825"/>
            <a:ext cx="2619375" cy="571500"/>
          </a:xfrm>
          <a:prstGeom prst="rect">
            <a:avLst/>
          </a:prstGeom>
        </p:spPr>
      </p:pic>
      <p:pic>
        <p:nvPicPr>
          <p:cNvPr id="8" name="Group 6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981950" y="619125"/>
            <a:ext cx="3265115" cy="942975"/>
          </a:xfrm>
          <a:prstGeom prst="rect">
            <a:avLst/>
          </a:prstGeom>
        </p:spPr>
      </p:pic>
      <p:pic>
        <p:nvPicPr>
          <p:cNvPr id="9" name="image 13" descr="preencoded.png"/>
          <p:cNvPicPr>
            <a:picLocks noChangeAspect="1"/>
          </p:cNvPicPr>
          <p:nvPr/>
        </p:nvPicPr>
        <p:blipFill>
          <a:blip r:embed="rId12"/>
          <a:srcRect/>
          <a:stretch/>
        </p:blipFill>
        <p:spPr>
          <a:xfrm>
            <a:off x="0" y="0"/>
            <a:ext cx="6705600" cy="10287000"/>
          </a:xfrm>
          <a:prstGeom prst="rect">
            <a:avLst/>
          </a:prstGeom>
        </p:spPr>
      </p:pic>
      <p:pic>
        <p:nvPicPr>
          <p:cNvPr id="10" name="Frame 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849225" y="7439025"/>
            <a:ext cx="1343025" cy="1353436"/>
          </a:xfrm>
          <a:prstGeom prst="rect">
            <a:avLst/>
          </a:prstGeom>
        </p:spPr>
      </p:pic>
      <p:pic>
        <p:nvPicPr>
          <p:cNvPr id="11" name="Frame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791825" y="6086475"/>
            <a:ext cx="1343025" cy="1353436"/>
          </a:xfrm>
          <a:prstGeom prst="rect">
            <a:avLst/>
          </a:prstGeom>
        </p:spPr>
      </p:pic>
      <p:pic>
        <p:nvPicPr>
          <p:cNvPr id="12" name="Frame 7" descr="preencoded.png"/>
          <p:cNvPicPr>
            <a:picLocks noChangeAspect="1"/>
          </p:cNvPicPr>
          <p:nvPr/>
        </p:nvPicPr>
        <p:blipFill>
          <a:blip r:embed="rId17"/>
          <a:srcRect/>
          <a:stretch/>
        </p:blipFill>
        <p:spPr>
          <a:xfrm>
            <a:off x="12849225" y="4562475"/>
            <a:ext cx="1343025" cy="1571625"/>
          </a:xfrm>
          <a:prstGeom prst="rect">
            <a:avLst/>
          </a:prstGeom>
        </p:spPr>
      </p:pic>
      <p:pic>
        <p:nvPicPr>
          <p:cNvPr id="13" name="Group 77"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2068173" y="5411648"/>
            <a:ext cx="547976" cy="558972"/>
          </a:xfrm>
          <a:prstGeom prst="rect">
            <a:avLst/>
          </a:prstGeom>
        </p:spPr>
      </p:pic>
      <p:pic>
        <p:nvPicPr>
          <p:cNvPr id="14" name="Group 78"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2071172" y="7552526"/>
            <a:ext cx="665841" cy="500589"/>
          </a:xfrm>
          <a:prstGeom prst="rect">
            <a:avLst/>
          </a:prstGeom>
        </p:spPr>
      </p:pic>
      <p:pic>
        <p:nvPicPr>
          <p:cNvPr id="15" name="Group 7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0086975" y="6775284"/>
            <a:ext cx="576928" cy="372075"/>
          </a:xfrm>
          <a:prstGeom prst="rect">
            <a:avLst/>
          </a:prstGeom>
        </p:spPr>
      </p:pic>
      <p:sp>
        <p:nvSpPr>
          <p:cNvPr id="16" name="Servicio de pagos y recaudacin"/>
          <p:cNvSpPr/>
          <p:nvPr/>
        </p:nvSpPr>
        <p:spPr>
          <a:xfrm>
            <a:off x="7886700" y="2228850"/>
            <a:ext cx="5295900" cy="1143000"/>
          </a:xfrm>
          <a:prstGeom prst="rect">
            <a:avLst/>
          </a:prstGeom>
          <a:noFill/>
          <a:ln/>
        </p:spPr>
        <p:txBody>
          <a:bodyPr wrap="square" lIns="0" tIns="0" rIns="0" bIns="0" rtlCol="0" anchor="t"/>
          <a:lstStyle/>
          <a:p>
            <a:pPr marL="0" indent="0" algn="l">
              <a:lnSpc>
                <a:spcPts val="4500"/>
              </a:lnSpc>
              <a:buNone/>
            </a:pPr>
            <a:r>
              <a:rPr lang="en-US" sz="4275" kern="0" spc="-150" dirty="0">
                <a:solidFill>
                  <a:srgbClr val="10185F"/>
                </a:solidFill>
                <a:latin typeface="Poppins Medium" pitchFamily="34" charset="0"/>
                <a:ea typeface="Poppins Medium" pitchFamily="34" charset="-122"/>
                <a:cs typeface="Poppins Medium" pitchFamily="34" charset="-120"/>
              </a:rPr>
              <a:t>Servicio de pagos y </a:t>
            </a:r>
            <a:r>
              <a:rPr lang="en-US" sz="4275" kern="0" spc="-150" dirty="0">
                <a:solidFill>
                  <a:srgbClr val="10185F"/>
                </a:solidFill>
                <a:latin typeface="Poppins Light" pitchFamily="34" charset="0"/>
                <a:ea typeface="Poppins Light" pitchFamily="34" charset="-122"/>
                <a:cs typeface="Poppins Light" pitchFamily="34" charset="-120"/>
              </a:rPr>
              <a:t>recaudación</a:t>
            </a:r>
            <a:endParaRPr lang="en-US" sz="4275" dirty="0"/>
          </a:p>
        </p:txBody>
      </p:sp>
      <p:sp>
        <p:nvSpPr>
          <p:cNvPr id="17" name="Flujo bsico de transacciones"/>
          <p:cNvSpPr/>
          <p:nvPr/>
        </p:nvSpPr>
        <p:spPr>
          <a:xfrm>
            <a:off x="7962900" y="4410075"/>
            <a:ext cx="2981325" cy="809625"/>
          </a:xfrm>
          <a:prstGeom prst="rect">
            <a:avLst/>
          </a:prstGeom>
          <a:noFill/>
          <a:ln/>
        </p:spPr>
        <p:txBody>
          <a:bodyPr wrap="square" lIns="0" tIns="0" rIns="0" bIns="0" rtlCol="0" anchor="t"/>
          <a:lstStyle/>
          <a:p>
            <a:pPr marL="0" indent="0" algn="l">
              <a:lnSpc>
                <a:spcPts val="3158"/>
              </a:lnSpc>
              <a:buNone/>
            </a:pPr>
            <a:r>
              <a:rPr lang="en-US" sz="3000" kern="0" spc="-75" dirty="0">
                <a:solidFill>
                  <a:srgbClr val="10185F"/>
                </a:solidFill>
                <a:latin typeface="Poppins Medium" pitchFamily="34" charset="0"/>
                <a:ea typeface="Poppins Medium" pitchFamily="34" charset="-122"/>
                <a:cs typeface="Poppins Medium" pitchFamily="34" charset="-120"/>
              </a:rPr>
              <a:t>Flujo básico de </a:t>
            </a:r>
            <a:r>
              <a:rPr lang="en-US" sz="3000" kern="0" spc="-75" dirty="0">
                <a:solidFill>
                  <a:srgbClr val="10185F"/>
                </a:solidFill>
                <a:latin typeface="Poppins Light" pitchFamily="34" charset="0"/>
                <a:ea typeface="Poppins Light" pitchFamily="34" charset="-122"/>
                <a:cs typeface="Poppins Light" pitchFamily="34" charset="-120"/>
              </a:rPr>
              <a:t>transacciones</a:t>
            </a:r>
            <a:endParaRPr lang="en-US" sz="3000" dirty="0"/>
          </a:p>
        </p:txBody>
      </p:sp>
      <p:sp>
        <p:nvSpPr>
          <p:cNvPr id="18" name="Cuenta del cliente acreditada"/>
          <p:cNvSpPr/>
          <p:nvPr/>
        </p:nvSpPr>
        <p:spPr>
          <a:xfrm>
            <a:off x="12725400" y="6315075"/>
            <a:ext cx="1609725" cy="428625"/>
          </a:xfrm>
          <a:prstGeom prst="rect">
            <a:avLst/>
          </a:prstGeom>
          <a:noFill/>
          <a:ln/>
        </p:spPr>
        <p:txBody>
          <a:bodyPr wrap="square" lIns="0" tIns="0" rIns="0" bIns="0" rtlCol="0" anchor="t"/>
          <a:lstStyle/>
          <a:p>
            <a:pPr marL="0" indent="0" algn="ctr">
              <a:lnSpc>
                <a:spcPts val="1659"/>
              </a:lnSpc>
              <a:buNone/>
            </a:pPr>
            <a:r>
              <a:rPr lang="en-US" sz="1327" kern="0" spc="-75" dirty="0">
                <a:solidFill>
                  <a:srgbClr val="10185F"/>
                </a:solidFill>
                <a:latin typeface="Poppins Medium" pitchFamily="34" charset="0"/>
                <a:ea typeface="Poppins Medium" pitchFamily="34" charset="-122"/>
                <a:cs typeface="Poppins Medium" pitchFamily="34" charset="-120"/>
              </a:rPr>
              <a:t>Cuenta del cliente acreditada</a:t>
            </a:r>
            <a:endParaRPr lang="en-US" sz="1327" dirty="0"/>
          </a:p>
        </p:txBody>
      </p:sp>
      <p:sp>
        <p:nvSpPr>
          <p:cNvPr id="19" name="Cuenta bancaria del cliente acreditada"/>
          <p:cNvSpPr/>
          <p:nvPr/>
        </p:nvSpPr>
        <p:spPr>
          <a:xfrm>
            <a:off x="12611100" y="8972550"/>
            <a:ext cx="1809750" cy="428625"/>
          </a:xfrm>
          <a:prstGeom prst="rect">
            <a:avLst/>
          </a:prstGeom>
          <a:noFill/>
          <a:ln/>
        </p:spPr>
        <p:txBody>
          <a:bodyPr wrap="square" lIns="0" tIns="0" rIns="0" bIns="0" rtlCol="0" anchor="t"/>
          <a:lstStyle/>
          <a:p>
            <a:pPr marL="0" indent="0" algn="ctr">
              <a:lnSpc>
                <a:spcPts val="1659"/>
              </a:lnSpc>
              <a:buNone/>
            </a:pPr>
            <a:r>
              <a:rPr lang="en-US" sz="1327" kern="0" spc="-75" dirty="0">
                <a:solidFill>
                  <a:srgbClr val="10185F"/>
                </a:solidFill>
                <a:latin typeface="Poppins Medium" pitchFamily="34" charset="0"/>
                <a:ea typeface="Poppins Medium" pitchFamily="34" charset="-122"/>
                <a:cs typeface="Poppins Medium" pitchFamily="34" charset="-120"/>
              </a:rPr>
              <a:t>Cuenta bancaria del cliente acreditada</a:t>
            </a:r>
            <a:endParaRPr lang="en-US" sz="1327" dirty="0"/>
          </a:p>
        </p:txBody>
      </p:sp>
      <p:sp>
        <p:nvSpPr>
          <p:cNvPr id="20" name="Lneas de Negocio"/>
          <p:cNvSpPr/>
          <p:nvPr/>
        </p:nvSpPr>
        <p:spPr>
          <a:xfrm>
            <a:off x="14887575" y="4267200"/>
            <a:ext cx="2381250" cy="276225"/>
          </a:xfrm>
          <a:prstGeom prst="rect">
            <a:avLst/>
          </a:prstGeom>
          <a:noFill/>
          <a:ln/>
        </p:spPr>
        <p:txBody>
          <a:bodyPr wrap="square" lIns="0" tIns="0" rIns="0" bIns="0" rtlCol="0" anchor="t"/>
          <a:lstStyle/>
          <a:p>
            <a:pPr marL="0" indent="0" algn="l">
              <a:lnSpc>
                <a:spcPts val="2153"/>
              </a:lnSpc>
              <a:buNone/>
            </a:pPr>
            <a:r>
              <a:rPr lang="en-US" sz="2045" kern="0" spc="-75" dirty="0">
                <a:solidFill>
                  <a:srgbClr val="10185F"/>
                </a:solidFill>
                <a:latin typeface="Poppins Medium" pitchFamily="34" charset="0"/>
                <a:ea typeface="Poppins Medium" pitchFamily="34" charset="-122"/>
                <a:cs typeface="Poppins Medium" pitchFamily="34" charset="-120"/>
              </a:rPr>
              <a:t>Líneas de Negocio</a:t>
            </a:r>
            <a:endParaRPr lang="en-US" sz="2045" dirty="0"/>
          </a:p>
        </p:txBody>
      </p:sp>
      <p:sp>
        <p:nvSpPr>
          <p:cNvPr id="21" name="Outsourcing On-premises Dentro de las Agencias Propias"/>
          <p:cNvSpPr/>
          <p:nvPr/>
        </p:nvSpPr>
        <p:spPr>
          <a:xfrm>
            <a:off x="15097125" y="4886325"/>
            <a:ext cx="2066925" cy="571500"/>
          </a:xfrm>
          <a:prstGeom prst="rect">
            <a:avLst/>
          </a:prstGeom>
          <a:noFill/>
          <a:ln/>
        </p:spPr>
        <p:txBody>
          <a:bodyPr wrap="square" lIns="0" tIns="0" rIns="0" bIns="0" rtlCol="0" anchor="t"/>
          <a:lstStyle/>
          <a:p>
            <a:pPr marL="0" indent="0" algn="l">
              <a:lnSpc>
                <a:spcPts val="1500"/>
              </a:lnSpc>
              <a:buNone/>
            </a:pPr>
            <a:r>
              <a:rPr lang="en-US" sz="1350" dirty="0">
                <a:solidFill>
                  <a:srgbClr val="10185F"/>
                </a:solidFill>
                <a:latin typeface="Roboto Regular" pitchFamily="34" charset="0"/>
                <a:ea typeface="Roboto Regular" pitchFamily="34" charset="-122"/>
                <a:cs typeface="Roboto Regular" pitchFamily="34" charset="-120"/>
              </a:rPr>
              <a:t>Outsourcing On-premises
Dentro de las Agencias
Propias</a:t>
            </a:r>
            <a:endParaRPr lang="en-US" sz="1350" dirty="0"/>
          </a:p>
        </p:txBody>
      </p:sp>
      <p:sp>
        <p:nvSpPr>
          <p:cNvPr id="22" name="Outsourcing Off-premises Centros de Atencin Propias y Franquicias"/>
          <p:cNvSpPr/>
          <p:nvPr/>
        </p:nvSpPr>
        <p:spPr>
          <a:xfrm>
            <a:off x="15097125" y="5981700"/>
            <a:ext cx="2066925" cy="571500"/>
          </a:xfrm>
          <a:prstGeom prst="rect">
            <a:avLst/>
          </a:prstGeom>
          <a:noFill/>
          <a:ln/>
        </p:spPr>
        <p:txBody>
          <a:bodyPr wrap="square" lIns="0" tIns="0" rIns="0" bIns="0" rtlCol="0" anchor="t"/>
          <a:lstStyle/>
          <a:p>
            <a:pPr marL="0" indent="0" algn="l">
              <a:lnSpc>
                <a:spcPts val="1500"/>
              </a:lnSpc>
              <a:buNone/>
            </a:pPr>
            <a:r>
              <a:rPr lang="en-US" sz="1350" dirty="0">
                <a:solidFill>
                  <a:srgbClr val="10185F"/>
                </a:solidFill>
                <a:latin typeface="Roboto Regular" pitchFamily="34" charset="0"/>
                <a:ea typeface="Roboto Regular" pitchFamily="34" charset="-122"/>
                <a:cs typeface="Roboto Regular" pitchFamily="34" charset="-120"/>
              </a:rPr>
              <a:t>Outsourcing Off-premises
Centros de Atención
(Propias y Franquicias)</a:t>
            </a:r>
            <a:endParaRPr lang="en-US" sz="1350" dirty="0"/>
          </a:p>
        </p:txBody>
      </p:sp>
      <p:sp>
        <p:nvSpPr>
          <p:cNvPr id="23" name="Outsourcing Off-premises Va Banca Electrnica u Otro Medio Electrnico"/>
          <p:cNvSpPr/>
          <p:nvPr/>
        </p:nvSpPr>
        <p:spPr>
          <a:xfrm>
            <a:off x="15097125" y="7077075"/>
            <a:ext cx="2066925" cy="571500"/>
          </a:xfrm>
          <a:prstGeom prst="rect">
            <a:avLst/>
          </a:prstGeom>
          <a:noFill/>
          <a:ln/>
        </p:spPr>
        <p:txBody>
          <a:bodyPr wrap="square" lIns="0" tIns="0" rIns="0" bIns="0" rtlCol="0" anchor="t"/>
          <a:lstStyle/>
          <a:p>
            <a:pPr marL="0" indent="0" algn="l">
              <a:lnSpc>
                <a:spcPts val="1500"/>
              </a:lnSpc>
              <a:buNone/>
            </a:pPr>
            <a:r>
              <a:rPr lang="en-US" sz="1350" dirty="0">
                <a:solidFill>
                  <a:srgbClr val="10185F"/>
                </a:solidFill>
                <a:latin typeface="Roboto Regular" pitchFamily="34" charset="0"/>
                <a:ea typeface="Roboto Regular" pitchFamily="34" charset="-122"/>
                <a:cs typeface="Roboto Regular" pitchFamily="34" charset="-120"/>
              </a:rPr>
              <a:t>Outsourcing Off-premises
Vía Banca Electrónica u
Otro Medio Electrónico</a:t>
            </a:r>
            <a:endParaRPr lang="en-US" sz="1350" dirty="0"/>
          </a:p>
        </p:txBody>
      </p:sp>
      <p:sp>
        <p:nvSpPr>
          <p:cNvPr id="24" name="Kiosco de Epago"/>
          <p:cNvSpPr/>
          <p:nvPr/>
        </p:nvSpPr>
        <p:spPr>
          <a:xfrm>
            <a:off x="8179182" y="5781675"/>
            <a:ext cx="1722914" cy="219075"/>
          </a:xfrm>
          <a:prstGeom prst="rect">
            <a:avLst/>
          </a:prstGeom>
          <a:noFill/>
          <a:ln/>
        </p:spPr>
        <p:txBody>
          <a:bodyPr wrap="square" lIns="0" tIns="0" rIns="0" bIns="0" rtlCol="0" anchor="t"/>
          <a:lstStyle/>
          <a:p>
            <a:pPr marL="0" indent="0" algn="l">
              <a:lnSpc>
                <a:spcPts val="1704"/>
              </a:lnSpc>
              <a:buNone/>
            </a:pPr>
            <a:r>
              <a:rPr lang="en-US" sz="1619" kern="0" spc="-75" dirty="0">
                <a:solidFill>
                  <a:srgbClr val="10185F"/>
                </a:solidFill>
                <a:latin typeface="Poppins Medium" pitchFamily="34" charset="0"/>
                <a:ea typeface="Poppins Medium" pitchFamily="34" charset="-122"/>
                <a:cs typeface="Poppins Medium" pitchFamily="34" charset="-120"/>
              </a:rPr>
              <a:t>Kiosco de Epago</a:t>
            </a:r>
            <a:endParaRPr lang="en-US" sz="1619" dirty="0"/>
          </a:p>
        </p:txBody>
      </p:sp>
      <p:sp>
        <p:nvSpPr>
          <p:cNvPr id="25" name="Factura del cliente"/>
          <p:cNvSpPr/>
          <p:nvPr/>
        </p:nvSpPr>
        <p:spPr>
          <a:xfrm>
            <a:off x="8448675" y="7477125"/>
            <a:ext cx="1095375" cy="438150"/>
          </a:xfrm>
          <a:prstGeom prst="rect">
            <a:avLst/>
          </a:prstGeom>
          <a:noFill/>
          <a:ln/>
        </p:spPr>
        <p:txBody>
          <a:bodyPr wrap="square" lIns="0" tIns="0" rIns="0" bIns="0" rtlCol="0" anchor="t"/>
          <a:lstStyle/>
          <a:p>
            <a:pPr marL="0" indent="0" algn="ctr">
              <a:lnSpc>
                <a:spcPts val="1704"/>
              </a:lnSpc>
              <a:buNone/>
            </a:pPr>
            <a:r>
              <a:rPr lang="en-US" sz="1619" kern="0" spc="-75" dirty="0">
                <a:solidFill>
                  <a:srgbClr val="10185F"/>
                </a:solidFill>
                <a:latin typeface="Poppins Medium" pitchFamily="34" charset="0"/>
                <a:ea typeface="Poppins Medium" pitchFamily="34" charset="-122"/>
                <a:cs typeface="Poppins Medium" pitchFamily="34" charset="-120"/>
              </a:rPr>
              <a:t>Factura del cliente</a:t>
            </a:r>
            <a:endParaRPr lang="en-US" sz="1619" dirty="0"/>
          </a:p>
        </p:txBody>
      </p:sp>
      <p:sp>
        <p:nvSpPr>
          <p:cNvPr id="26" name="Outsourcing Off-premises Agencias Multi-Servicios"/>
          <p:cNvSpPr/>
          <p:nvPr/>
        </p:nvSpPr>
        <p:spPr>
          <a:xfrm>
            <a:off x="15097125" y="8172450"/>
            <a:ext cx="2066925" cy="381000"/>
          </a:xfrm>
          <a:prstGeom prst="rect">
            <a:avLst/>
          </a:prstGeom>
          <a:noFill/>
          <a:ln/>
        </p:spPr>
        <p:txBody>
          <a:bodyPr wrap="square" lIns="0" tIns="0" rIns="0" bIns="0" rtlCol="0" anchor="t"/>
          <a:lstStyle/>
          <a:p>
            <a:pPr marL="0" indent="0" algn="l">
              <a:lnSpc>
                <a:spcPts val="1500"/>
              </a:lnSpc>
              <a:buNone/>
            </a:pPr>
            <a:r>
              <a:rPr lang="en-US" sz="1350" dirty="0">
                <a:solidFill>
                  <a:srgbClr val="10185F"/>
                </a:solidFill>
                <a:latin typeface="Roboto Regular" pitchFamily="34" charset="0"/>
                <a:ea typeface="Roboto Regular" pitchFamily="34" charset="-122"/>
                <a:cs typeface="Roboto Regular" pitchFamily="34" charset="-120"/>
              </a:rPr>
              <a:t>Outsourcing Off-premises
Agencias Multi-Servicios</a:t>
            </a:r>
            <a:endParaRPr lang="en-US" sz="1350" dirty="0"/>
          </a:p>
        </p:txBody>
      </p:sp>
      <p:sp>
        <p:nvSpPr>
          <p:cNvPr id="27" name="Outsourcing Tecnolgico"/>
          <p:cNvSpPr/>
          <p:nvPr/>
        </p:nvSpPr>
        <p:spPr>
          <a:xfrm>
            <a:off x="15097125" y="9077325"/>
            <a:ext cx="2066925" cy="190500"/>
          </a:xfrm>
          <a:prstGeom prst="rect">
            <a:avLst/>
          </a:prstGeom>
          <a:noFill/>
          <a:ln/>
        </p:spPr>
        <p:txBody>
          <a:bodyPr wrap="square" lIns="0" tIns="0" rIns="0" bIns="0" rtlCol="0" anchor="t"/>
          <a:lstStyle/>
          <a:p>
            <a:pPr marL="0" indent="0" algn="l">
              <a:lnSpc>
                <a:spcPts val="1500"/>
              </a:lnSpc>
              <a:buNone/>
            </a:pPr>
            <a:r>
              <a:rPr lang="en-US" sz="1350" dirty="0">
                <a:solidFill>
                  <a:srgbClr val="10185F"/>
                </a:solidFill>
                <a:latin typeface="Roboto Regular" pitchFamily="34" charset="0"/>
                <a:ea typeface="Roboto Regular" pitchFamily="34" charset="-122"/>
                <a:cs typeface="Roboto Regular" pitchFamily="34" charset="-120"/>
              </a:rPr>
              <a:t>Outsourcing Tecnológico</a:t>
            </a:r>
            <a:endParaRPr lang="en-US" sz="1350" dirty="0"/>
          </a:p>
        </p:txBody>
      </p:sp>
      <p:sp>
        <p:nvSpPr>
          <p:cNvPr id="28" name="Banco"/>
          <p:cNvSpPr/>
          <p:nvPr/>
        </p:nvSpPr>
        <p:spPr>
          <a:xfrm>
            <a:off x="12839700" y="8469718"/>
            <a:ext cx="1362075" cy="142875"/>
          </a:xfrm>
          <a:prstGeom prst="rect">
            <a:avLst/>
          </a:prstGeom>
          <a:noFill/>
          <a:ln/>
        </p:spPr>
        <p:txBody>
          <a:bodyPr wrap="square" lIns="0" tIns="0" rIns="0" bIns="0" rtlCol="0" anchor="t"/>
          <a:lstStyle/>
          <a:p>
            <a:pPr marL="0" indent="0" algn="ctr">
              <a:lnSpc>
                <a:spcPts val="1115"/>
              </a:lnSpc>
              <a:buNone/>
            </a:pPr>
            <a:r>
              <a:rPr lang="en-US" sz="1650" dirty="0">
                <a:solidFill>
                  <a:srgbClr val="10185F"/>
                </a:solidFill>
                <a:latin typeface="Roboto Medium" pitchFamily="34" charset="0"/>
                <a:ea typeface="Roboto Medium" pitchFamily="34" charset="-122"/>
                <a:cs typeface="Roboto Medium" pitchFamily="34" charset="-120"/>
              </a:rPr>
              <a:t>Banco</a:t>
            </a:r>
            <a:endParaRPr lang="en-US" sz="1650" dirty="0"/>
          </a:p>
        </p:txBody>
      </p:sp>
      <p:sp>
        <p:nvSpPr>
          <p:cNvPr id="29" name="SWITCH"/>
          <p:cNvSpPr/>
          <p:nvPr/>
        </p:nvSpPr>
        <p:spPr>
          <a:xfrm>
            <a:off x="10763250" y="6450418"/>
            <a:ext cx="1400175" cy="142875"/>
          </a:xfrm>
          <a:prstGeom prst="rect">
            <a:avLst/>
          </a:prstGeom>
          <a:noFill/>
          <a:ln/>
        </p:spPr>
        <p:txBody>
          <a:bodyPr wrap="square" lIns="0" tIns="0" rIns="0" bIns="0" rtlCol="0" anchor="t"/>
          <a:lstStyle/>
          <a:p>
            <a:pPr marL="0" indent="0" algn="ctr">
              <a:lnSpc>
                <a:spcPts val="1115"/>
              </a:lnSpc>
              <a:buNone/>
            </a:pPr>
            <a:r>
              <a:rPr lang="en-US" sz="1650" dirty="0">
                <a:solidFill>
                  <a:srgbClr val="10185F"/>
                </a:solidFill>
                <a:latin typeface="Roboto Medium" pitchFamily="34" charset="0"/>
                <a:ea typeface="Roboto Medium" pitchFamily="34" charset="-122"/>
                <a:cs typeface="Roboto Medium" pitchFamily="34" charset="-120"/>
              </a:rPr>
              <a:t>SWITCH</a:t>
            </a:r>
            <a:endParaRPr lang="en-US" sz="1650" dirty="0"/>
          </a:p>
        </p:txBody>
      </p:sp>
      <p:sp>
        <p:nvSpPr>
          <p:cNvPr id="30" name="Broker Transaccional"/>
          <p:cNvSpPr/>
          <p:nvPr/>
        </p:nvSpPr>
        <p:spPr>
          <a:xfrm>
            <a:off x="10877550" y="6734175"/>
            <a:ext cx="1171575" cy="361950"/>
          </a:xfrm>
          <a:prstGeom prst="rect">
            <a:avLst/>
          </a:prstGeom>
          <a:noFill/>
          <a:ln/>
        </p:spPr>
        <p:txBody>
          <a:bodyPr wrap="square" lIns="0" tIns="0" rIns="0" bIns="0" rtlCol="0" anchor="t"/>
          <a:lstStyle/>
          <a:p>
            <a:pPr marL="0" indent="0" algn="ctr">
              <a:lnSpc>
                <a:spcPts val="1416"/>
              </a:lnSpc>
              <a:buNone/>
            </a:pPr>
            <a:r>
              <a:rPr lang="en-US" sz="1416" dirty="0">
                <a:solidFill>
                  <a:srgbClr val="10185F"/>
                </a:solidFill>
                <a:latin typeface="Roboto Regular" pitchFamily="34" charset="0"/>
                <a:ea typeface="Roboto Regular" pitchFamily="34" charset="-122"/>
                <a:cs typeface="Roboto Regular" pitchFamily="34" charset="-120"/>
              </a:rPr>
              <a:t>Broker
Transaccional</a:t>
            </a:r>
            <a:endParaRPr lang="en-US" sz="1416" dirty="0"/>
          </a:p>
        </p:txBody>
      </p:sp>
      <p:sp>
        <p:nvSpPr>
          <p:cNvPr id="31" name="Proveedor de servicio"/>
          <p:cNvSpPr/>
          <p:nvPr/>
        </p:nvSpPr>
        <p:spPr>
          <a:xfrm>
            <a:off x="12925425" y="5591175"/>
            <a:ext cx="1190625" cy="476250"/>
          </a:xfrm>
          <a:prstGeom prst="rect">
            <a:avLst/>
          </a:prstGeom>
          <a:noFill/>
          <a:ln/>
        </p:spPr>
        <p:txBody>
          <a:bodyPr wrap="square" lIns="0" tIns="0" rIns="0" bIns="0" rtlCol="0" anchor="t"/>
          <a:lstStyle/>
          <a:p>
            <a:pPr marL="0" indent="0" algn="ctr">
              <a:lnSpc>
                <a:spcPts val="1875"/>
              </a:lnSpc>
              <a:buNone/>
            </a:pPr>
            <a:r>
              <a:rPr lang="en-US" sz="1650" dirty="0">
                <a:solidFill>
                  <a:srgbClr val="10185F"/>
                </a:solidFill>
                <a:latin typeface="Roboto Medium" pitchFamily="34" charset="0"/>
                <a:ea typeface="Roboto Medium" pitchFamily="34" charset="-122"/>
                <a:cs typeface="Roboto Medium" pitchFamily="34" charset="-120"/>
              </a:rPr>
              <a:t>Proveedor de servicio</a:t>
            </a:r>
            <a:endParaRPr lang="en-US" sz="165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ppt_x</p:attrName>
                                        </p:attrNameLst>
                                      </p:cBhvr>
                                      <p:tavLst>
                                        <p:tav tm="0">
                                          <p:val>
                                            <p:strVal val="#ppt_x"/>
                                          </p:val>
                                        </p:tav>
                                        <p:tav tm="100000">
                                          <p:val>
                                            <p:strVal val="#ppt_x"/>
                                          </p:val>
                                        </p:tav>
                                      </p:tavLst>
                                    </p:anim>
                                    <p:anim calcmode="lin" valueType="num">
                                      <p:cBhvr>
                                        <p:cTn id="29" dur="75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anim calcmode="lin" valueType="num">
                                      <p:cBhvr>
                                        <p:cTn id="33" dur="750" fill="hold"/>
                                        <p:tgtEl>
                                          <p:spTgt spid="7"/>
                                        </p:tgtEl>
                                        <p:attrNameLst>
                                          <p:attrName>ppt_x</p:attrName>
                                        </p:attrNameLst>
                                      </p:cBhvr>
                                      <p:tavLst>
                                        <p:tav tm="0">
                                          <p:val>
                                            <p:strVal val="#ppt_x"/>
                                          </p:val>
                                        </p:tav>
                                        <p:tav tm="100000">
                                          <p:val>
                                            <p:strVal val="#ppt_x"/>
                                          </p:val>
                                        </p:tav>
                                      </p:tavLst>
                                    </p:anim>
                                    <p:anim calcmode="lin" valueType="num">
                                      <p:cBhvr>
                                        <p:cTn id="34" dur="75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750"/>
                                        <p:tgtEl>
                                          <p:spTgt spid="18"/>
                                        </p:tgtEl>
                                      </p:cBhvr>
                                    </p:animEffect>
                                    <p:anim calcmode="lin" valueType="num">
                                      <p:cBhvr>
                                        <p:cTn id="78" dur="750" fill="hold"/>
                                        <p:tgtEl>
                                          <p:spTgt spid="18"/>
                                        </p:tgtEl>
                                        <p:attrNameLst>
                                          <p:attrName>ppt_x</p:attrName>
                                        </p:attrNameLst>
                                      </p:cBhvr>
                                      <p:tavLst>
                                        <p:tav tm="0">
                                          <p:val>
                                            <p:strVal val="#ppt_x"/>
                                          </p:val>
                                        </p:tav>
                                        <p:tav tm="100000">
                                          <p:val>
                                            <p:strVal val="#ppt_x"/>
                                          </p:val>
                                        </p:tav>
                                      </p:tavLst>
                                    </p:anim>
                                    <p:anim calcmode="lin" valueType="num">
                                      <p:cBhvr>
                                        <p:cTn id="79" dur="75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750"/>
                                        <p:tgtEl>
                                          <p:spTgt spid="19"/>
                                        </p:tgtEl>
                                      </p:cBhvr>
                                    </p:animEffect>
                                    <p:anim calcmode="lin" valueType="num">
                                      <p:cBhvr>
                                        <p:cTn id="83" dur="750" fill="hold"/>
                                        <p:tgtEl>
                                          <p:spTgt spid="19"/>
                                        </p:tgtEl>
                                        <p:attrNameLst>
                                          <p:attrName>ppt_x</p:attrName>
                                        </p:attrNameLst>
                                      </p:cBhvr>
                                      <p:tavLst>
                                        <p:tav tm="0">
                                          <p:val>
                                            <p:strVal val="#ppt_x"/>
                                          </p:val>
                                        </p:tav>
                                        <p:tav tm="100000">
                                          <p:val>
                                            <p:strVal val="#ppt_x"/>
                                          </p:val>
                                        </p:tav>
                                      </p:tavLst>
                                    </p:anim>
                                    <p:anim calcmode="lin" valueType="num">
                                      <p:cBhvr>
                                        <p:cTn id="84" dur="75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750"/>
                                        <p:tgtEl>
                                          <p:spTgt spid="20"/>
                                        </p:tgtEl>
                                      </p:cBhvr>
                                    </p:animEffect>
                                    <p:anim calcmode="lin" valueType="num">
                                      <p:cBhvr>
                                        <p:cTn id="88" dur="750" fill="hold"/>
                                        <p:tgtEl>
                                          <p:spTgt spid="20"/>
                                        </p:tgtEl>
                                        <p:attrNameLst>
                                          <p:attrName>ppt_x</p:attrName>
                                        </p:attrNameLst>
                                      </p:cBhvr>
                                      <p:tavLst>
                                        <p:tav tm="0">
                                          <p:val>
                                            <p:strVal val="#ppt_x"/>
                                          </p:val>
                                        </p:tav>
                                        <p:tav tm="100000">
                                          <p:val>
                                            <p:strVal val="#ppt_x"/>
                                          </p:val>
                                        </p:tav>
                                      </p:tavLst>
                                    </p:anim>
                                    <p:anim calcmode="lin" valueType="num">
                                      <p:cBhvr>
                                        <p:cTn id="89" dur="750" fill="hold"/>
                                        <p:tgtEl>
                                          <p:spTgt spid="2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750"/>
                                        <p:tgtEl>
                                          <p:spTgt spid="21"/>
                                        </p:tgtEl>
                                      </p:cBhvr>
                                    </p:animEffect>
                                    <p:anim calcmode="lin" valueType="num">
                                      <p:cBhvr>
                                        <p:cTn id="93" dur="750" fill="hold"/>
                                        <p:tgtEl>
                                          <p:spTgt spid="21"/>
                                        </p:tgtEl>
                                        <p:attrNameLst>
                                          <p:attrName>ppt_x</p:attrName>
                                        </p:attrNameLst>
                                      </p:cBhvr>
                                      <p:tavLst>
                                        <p:tav tm="0">
                                          <p:val>
                                            <p:strVal val="#ppt_x"/>
                                          </p:val>
                                        </p:tav>
                                        <p:tav tm="100000">
                                          <p:val>
                                            <p:strVal val="#ppt_x"/>
                                          </p:val>
                                        </p:tav>
                                      </p:tavLst>
                                    </p:anim>
                                    <p:anim calcmode="lin" valueType="num">
                                      <p:cBhvr>
                                        <p:cTn id="94" dur="750" fill="hold"/>
                                        <p:tgtEl>
                                          <p:spTgt spid="2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750"/>
                                        <p:tgtEl>
                                          <p:spTgt spid="22"/>
                                        </p:tgtEl>
                                      </p:cBhvr>
                                    </p:animEffect>
                                    <p:anim calcmode="lin" valueType="num">
                                      <p:cBhvr>
                                        <p:cTn id="98" dur="750" fill="hold"/>
                                        <p:tgtEl>
                                          <p:spTgt spid="22"/>
                                        </p:tgtEl>
                                        <p:attrNameLst>
                                          <p:attrName>ppt_x</p:attrName>
                                        </p:attrNameLst>
                                      </p:cBhvr>
                                      <p:tavLst>
                                        <p:tav tm="0">
                                          <p:val>
                                            <p:strVal val="#ppt_x"/>
                                          </p:val>
                                        </p:tav>
                                        <p:tav tm="100000">
                                          <p:val>
                                            <p:strVal val="#ppt_x"/>
                                          </p:val>
                                        </p:tav>
                                      </p:tavLst>
                                    </p:anim>
                                    <p:anim calcmode="lin" valueType="num">
                                      <p:cBhvr>
                                        <p:cTn id="99" dur="750" fill="hold"/>
                                        <p:tgtEl>
                                          <p:spTgt spid="2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750"/>
                                        <p:tgtEl>
                                          <p:spTgt spid="23"/>
                                        </p:tgtEl>
                                      </p:cBhvr>
                                    </p:animEffect>
                                    <p:anim calcmode="lin" valueType="num">
                                      <p:cBhvr>
                                        <p:cTn id="103" dur="750" fill="hold"/>
                                        <p:tgtEl>
                                          <p:spTgt spid="23"/>
                                        </p:tgtEl>
                                        <p:attrNameLst>
                                          <p:attrName>ppt_x</p:attrName>
                                        </p:attrNameLst>
                                      </p:cBhvr>
                                      <p:tavLst>
                                        <p:tav tm="0">
                                          <p:val>
                                            <p:strVal val="#ppt_x"/>
                                          </p:val>
                                        </p:tav>
                                        <p:tav tm="100000">
                                          <p:val>
                                            <p:strVal val="#ppt_x"/>
                                          </p:val>
                                        </p:tav>
                                      </p:tavLst>
                                    </p:anim>
                                    <p:anim calcmode="lin" valueType="num">
                                      <p:cBhvr>
                                        <p:cTn id="104" dur="750" fill="hold"/>
                                        <p:tgtEl>
                                          <p:spTgt spid="2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750"/>
                                        <p:tgtEl>
                                          <p:spTgt spid="24"/>
                                        </p:tgtEl>
                                      </p:cBhvr>
                                    </p:animEffect>
                                    <p:anim calcmode="lin" valueType="num">
                                      <p:cBhvr>
                                        <p:cTn id="108" dur="750" fill="hold"/>
                                        <p:tgtEl>
                                          <p:spTgt spid="24"/>
                                        </p:tgtEl>
                                        <p:attrNameLst>
                                          <p:attrName>ppt_x</p:attrName>
                                        </p:attrNameLst>
                                      </p:cBhvr>
                                      <p:tavLst>
                                        <p:tav tm="0">
                                          <p:val>
                                            <p:strVal val="#ppt_x"/>
                                          </p:val>
                                        </p:tav>
                                        <p:tav tm="100000">
                                          <p:val>
                                            <p:strVal val="#ppt_x"/>
                                          </p:val>
                                        </p:tav>
                                      </p:tavLst>
                                    </p:anim>
                                    <p:anim calcmode="lin" valueType="num">
                                      <p:cBhvr>
                                        <p:cTn id="109" dur="750" fill="hold"/>
                                        <p:tgtEl>
                                          <p:spTgt spid="2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750"/>
                                        <p:tgtEl>
                                          <p:spTgt spid="25"/>
                                        </p:tgtEl>
                                      </p:cBhvr>
                                    </p:animEffect>
                                    <p:anim calcmode="lin" valueType="num">
                                      <p:cBhvr>
                                        <p:cTn id="113" dur="750" fill="hold"/>
                                        <p:tgtEl>
                                          <p:spTgt spid="25"/>
                                        </p:tgtEl>
                                        <p:attrNameLst>
                                          <p:attrName>ppt_x</p:attrName>
                                        </p:attrNameLst>
                                      </p:cBhvr>
                                      <p:tavLst>
                                        <p:tav tm="0">
                                          <p:val>
                                            <p:strVal val="#ppt_x"/>
                                          </p:val>
                                        </p:tav>
                                        <p:tav tm="100000">
                                          <p:val>
                                            <p:strVal val="#ppt_x"/>
                                          </p:val>
                                        </p:tav>
                                      </p:tavLst>
                                    </p:anim>
                                    <p:anim calcmode="lin" valueType="num">
                                      <p:cBhvr>
                                        <p:cTn id="114" dur="750" fill="hold"/>
                                        <p:tgtEl>
                                          <p:spTgt spid="2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750"/>
                                        <p:tgtEl>
                                          <p:spTgt spid="26"/>
                                        </p:tgtEl>
                                      </p:cBhvr>
                                    </p:animEffect>
                                    <p:anim calcmode="lin" valueType="num">
                                      <p:cBhvr>
                                        <p:cTn id="118" dur="750" fill="hold"/>
                                        <p:tgtEl>
                                          <p:spTgt spid="26"/>
                                        </p:tgtEl>
                                        <p:attrNameLst>
                                          <p:attrName>ppt_x</p:attrName>
                                        </p:attrNameLst>
                                      </p:cBhvr>
                                      <p:tavLst>
                                        <p:tav tm="0">
                                          <p:val>
                                            <p:strVal val="#ppt_x"/>
                                          </p:val>
                                        </p:tav>
                                        <p:tav tm="100000">
                                          <p:val>
                                            <p:strVal val="#ppt_x"/>
                                          </p:val>
                                        </p:tav>
                                      </p:tavLst>
                                    </p:anim>
                                    <p:anim calcmode="lin" valueType="num">
                                      <p:cBhvr>
                                        <p:cTn id="119" dur="750" fill="hold"/>
                                        <p:tgtEl>
                                          <p:spTgt spid="2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750"/>
                                        <p:tgtEl>
                                          <p:spTgt spid="27"/>
                                        </p:tgtEl>
                                      </p:cBhvr>
                                    </p:animEffect>
                                    <p:anim calcmode="lin" valueType="num">
                                      <p:cBhvr>
                                        <p:cTn id="123" dur="750" fill="hold"/>
                                        <p:tgtEl>
                                          <p:spTgt spid="27"/>
                                        </p:tgtEl>
                                        <p:attrNameLst>
                                          <p:attrName>ppt_x</p:attrName>
                                        </p:attrNameLst>
                                      </p:cBhvr>
                                      <p:tavLst>
                                        <p:tav tm="0">
                                          <p:val>
                                            <p:strVal val="#ppt_x"/>
                                          </p:val>
                                        </p:tav>
                                        <p:tav tm="100000">
                                          <p:val>
                                            <p:strVal val="#ppt_x"/>
                                          </p:val>
                                        </p:tav>
                                      </p:tavLst>
                                    </p:anim>
                                    <p:anim calcmode="lin" valueType="num">
                                      <p:cBhvr>
                                        <p:cTn id="124" dur="750" fill="hold"/>
                                        <p:tgtEl>
                                          <p:spTgt spid="27"/>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750"/>
                                        <p:tgtEl>
                                          <p:spTgt spid="28"/>
                                        </p:tgtEl>
                                      </p:cBhvr>
                                    </p:animEffect>
                                    <p:anim calcmode="lin" valueType="num">
                                      <p:cBhvr>
                                        <p:cTn id="128" dur="750" fill="hold"/>
                                        <p:tgtEl>
                                          <p:spTgt spid="28"/>
                                        </p:tgtEl>
                                        <p:attrNameLst>
                                          <p:attrName>ppt_x</p:attrName>
                                        </p:attrNameLst>
                                      </p:cBhvr>
                                      <p:tavLst>
                                        <p:tav tm="0">
                                          <p:val>
                                            <p:strVal val="#ppt_x"/>
                                          </p:val>
                                        </p:tav>
                                        <p:tav tm="100000">
                                          <p:val>
                                            <p:strVal val="#ppt_x"/>
                                          </p:val>
                                        </p:tav>
                                      </p:tavLst>
                                    </p:anim>
                                    <p:anim calcmode="lin" valueType="num">
                                      <p:cBhvr>
                                        <p:cTn id="129" dur="750" fill="hold"/>
                                        <p:tgtEl>
                                          <p:spTgt spid="28"/>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750"/>
                                        <p:tgtEl>
                                          <p:spTgt spid="29"/>
                                        </p:tgtEl>
                                      </p:cBhvr>
                                    </p:animEffect>
                                    <p:anim calcmode="lin" valueType="num">
                                      <p:cBhvr>
                                        <p:cTn id="133" dur="750" fill="hold"/>
                                        <p:tgtEl>
                                          <p:spTgt spid="29"/>
                                        </p:tgtEl>
                                        <p:attrNameLst>
                                          <p:attrName>ppt_x</p:attrName>
                                        </p:attrNameLst>
                                      </p:cBhvr>
                                      <p:tavLst>
                                        <p:tav tm="0">
                                          <p:val>
                                            <p:strVal val="#ppt_x"/>
                                          </p:val>
                                        </p:tav>
                                        <p:tav tm="100000">
                                          <p:val>
                                            <p:strVal val="#ppt_x"/>
                                          </p:val>
                                        </p:tav>
                                      </p:tavLst>
                                    </p:anim>
                                    <p:anim calcmode="lin" valueType="num">
                                      <p:cBhvr>
                                        <p:cTn id="134" dur="750" fill="hold"/>
                                        <p:tgtEl>
                                          <p:spTgt spid="29"/>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750"/>
                                        <p:tgtEl>
                                          <p:spTgt spid="30"/>
                                        </p:tgtEl>
                                      </p:cBhvr>
                                    </p:animEffect>
                                    <p:anim calcmode="lin" valueType="num">
                                      <p:cBhvr>
                                        <p:cTn id="138" dur="750" fill="hold"/>
                                        <p:tgtEl>
                                          <p:spTgt spid="30"/>
                                        </p:tgtEl>
                                        <p:attrNameLst>
                                          <p:attrName>ppt_x</p:attrName>
                                        </p:attrNameLst>
                                      </p:cBhvr>
                                      <p:tavLst>
                                        <p:tav tm="0">
                                          <p:val>
                                            <p:strVal val="#ppt_x"/>
                                          </p:val>
                                        </p:tav>
                                        <p:tav tm="100000">
                                          <p:val>
                                            <p:strVal val="#ppt_x"/>
                                          </p:val>
                                        </p:tav>
                                      </p:tavLst>
                                    </p:anim>
                                    <p:anim calcmode="lin" valueType="num">
                                      <p:cBhvr>
                                        <p:cTn id="139" dur="750" fill="hold"/>
                                        <p:tgtEl>
                                          <p:spTgt spid="30"/>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fade">
                                      <p:cBhvr>
                                        <p:cTn id="142" dur="750"/>
                                        <p:tgtEl>
                                          <p:spTgt spid="31"/>
                                        </p:tgtEl>
                                      </p:cBhvr>
                                    </p:animEffect>
                                    <p:anim calcmode="lin" valueType="num">
                                      <p:cBhvr>
                                        <p:cTn id="143" dur="750" fill="hold"/>
                                        <p:tgtEl>
                                          <p:spTgt spid="31"/>
                                        </p:tgtEl>
                                        <p:attrNameLst>
                                          <p:attrName>ppt_x</p:attrName>
                                        </p:attrNameLst>
                                      </p:cBhvr>
                                      <p:tavLst>
                                        <p:tav tm="0">
                                          <p:val>
                                            <p:strVal val="#ppt_x"/>
                                          </p:val>
                                        </p:tav>
                                        <p:tav tm="100000">
                                          <p:val>
                                            <p:strVal val="#ppt_x"/>
                                          </p:val>
                                        </p:tav>
                                      </p:tavLst>
                                    </p:anim>
                                    <p:anim calcmode="lin" valueType="num">
                                      <p:cBhvr>
                                        <p:cTn id="144"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Rectangle 3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96075" y="3695700"/>
            <a:ext cx="6153150" cy="6591300"/>
          </a:xfrm>
          <a:prstGeom prst="rect">
            <a:avLst/>
          </a:prstGeom>
        </p:spPr>
      </p:pic>
      <p:pic>
        <p:nvPicPr>
          <p:cNvPr id="3" name="Group 7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858125" y="4572000"/>
            <a:ext cx="4991100" cy="5257800"/>
          </a:xfrm>
          <a:prstGeom prst="rect">
            <a:avLst/>
          </a:prstGeom>
        </p:spPr>
      </p:pic>
      <p:pic>
        <p:nvPicPr>
          <p:cNvPr id="4" name="Group 80"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192125" y="4591050"/>
            <a:ext cx="4991100" cy="4914900"/>
          </a:xfrm>
          <a:prstGeom prst="rect">
            <a:avLst/>
          </a:prstGeom>
        </p:spPr>
      </p:pic>
      <p:pic>
        <p:nvPicPr>
          <p:cNvPr id="5" name="Group 6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981950" y="619125"/>
            <a:ext cx="3265117" cy="942975"/>
          </a:xfrm>
          <a:prstGeom prst="rect">
            <a:avLst/>
          </a:prstGeom>
        </p:spPr>
      </p:pic>
      <p:pic>
        <p:nvPicPr>
          <p:cNvPr id="6" name="image 14" descr="preencoded.png"/>
          <p:cNvPicPr>
            <a:picLocks noChangeAspect="1"/>
          </p:cNvPicPr>
          <p:nvPr/>
        </p:nvPicPr>
        <p:blipFill>
          <a:blip r:embed="rId11"/>
          <a:srcRect/>
          <a:stretch/>
        </p:blipFill>
        <p:spPr>
          <a:xfrm>
            <a:off x="0" y="0"/>
            <a:ext cx="6696075" cy="10287000"/>
          </a:xfrm>
          <a:prstGeom prst="rect">
            <a:avLst/>
          </a:prstGeom>
        </p:spPr>
      </p:pic>
      <p:sp>
        <p:nvSpPr>
          <p:cNvPr id="7" name="Outsourcing On-premises Dentro de las Agencias Propias"/>
          <p:cNvSpPr/>
          <p:nvPr/>
        </p:nvSpPr>
        <p:spPr>
          <a:xfrm>
            <a:off x="7886700" y="2333625"/>
            <a:ext cx="7353300" cy="1019175"/>
          </a:xfrm>
          <a:prstGeom prst="rect">
            <a:avLst/>
          </a:prstGeom>
          <a:noFill/>
          <a:ln/>
        </p:spPr>
        <p:txBody>
          <a:bodyPr wrap="square" lIns="0" tIns="0" rIns="0" bIns="0" rtlCol="0" anchor="t"/>
          <a:lstStyle/>
          <a:p>
            <a:pPr marL="0" indent="0" algn="l">
              <a:lnSpc>
                <a:spcPts val="3977"/>
              </a:lnSpc>
              <a:buNone/>
            </a:pPr>
            <a:r>
              <a:rPr lang="en-US" sz="3778" kern="0" spc="-150" dirty="0">
                <a:solidFill>
                  <a:srgbClr val="10185F"/>
                </a:solidFill>
                <a:latin typeface="Poppins Medium" pitchFamily="34" charset="0"/>
                <a:ea typeface="Poppins Medium" pitchFamily="34" charset="-122"/>
                <a:cs typeface="Poppins Medium" pitchFamily="34" charset="-120"/>
              </a:rPr>
              <a:t>Outsourcing On-premises
</a:t>
            </a:r>
            <a:r>
              <a:rPr lang="en-US" sz="3778" kern="0" spc="-150" dirty="0">
                <a:solidFill>
                  <a:srgbClr val="10185F"/>
                </a:solidFill>
                <a:latin typeface="Poppins Light" pitchFamily="34" charset="0"/>
                <a:ea typeface="Poppins Light" pitchFamily="34" charset="-122"/>
                <a:cs typeface="Poppins Light" pitchFamily="34" charset="-120"/>
              </a:rPr>
              <a:t>Dentro de las Agencias Propias</a:t>
            </a:r>
            <a:endParaRPr lang="en-US" sz="3778" dirty="0"/>
          </a:p>
        </p:txBody>
      </p:sp>
      <p:sp>
        <p:nvSpPr>
          <p:cNvPr id="8" name="Caractersticas"/>
          <p:cNvSpPr/>
          <p:nvPr/>
        </p:nvSpPr>
        <p:spPr>
          <a:xfrm>
            <a:off x="7886700" y="3857625"/>
            <a:ext cx="2714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Características</a:t>
            </a:r>
            <a:endParaRPr lang="en-US" sz="2625" dirty="0"/>
          </a:p>
        </p:txBody>
      </p:sp>
      <p:sp>
        <p:nvSpPr>
          <p:cNvPr id="9" name="Lnea de Negocio"/>
          <p:cNvSpPr/>
          <p:nvPr/>
        </p:nvSpPr>
        <p:spPr>
          <a:xfrm>
            <a:off x="7886700" y="1914525"/>
            <a:ext cx="4667250" cy="390525"/>
          </a:xfrm>
          <a:prstGeom prst="rect">
            <a:avLst/>
          </a:prstGeom>
          <a:noFill/>
          <a:ln/>
        </p:spPr>
        <p:txBody>
          <a:bodyPr wrap="square" lIns="0" tIns="0" rIns="0" bIns="0" rtlCol="0" anchor="t"/>
          <a:lstStyle/>
          <a:p>
            <a:pPr marL="0" indent="0" algn="l">
              <a:lnSpc>
                <a:spcPts val="3004"/>
              </a:lnSpc>
              <a:buNone/>
            </a:pPr>
            <a:r>
              <a:rPr lang="en-US" sz="3000" kern="0" spc="-75" dirty="0">
                <a:solidFill>
                  <a:srgbClr val="10185F"/>
                </a:solidFill>
                <a:latin typeface="Poppins Light" pitchFamily="34" charset="0"/>
                <a:ea typeface="Poppins Light" pitchFamily="34" charset="-122"/>
                <a:cs typeface="Poppins Light" pitchFamily="34" charset="-120"/>
              </a:rPr>
              <a:t>Línea de Negocio</a:t>
            </a:r>
            <a:endParaRPr lang="en-US" sz="3000" dirty="0"/>
          </a:p>
        </p:txBody>
      </p:sp>
      <p:sp>
        <p:nvSpPr>
          <p:cNvPr id="10" name="Recaudacin fuera de las Agencies Propias"/>
          <p:cNvSpPr/>
          <p:nvPr/>
        </p:nvSpPr>
        <p:spPr>
          <a:xfrm>
            <a:off x="8315325" y="45910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fuera de las Agencies Propias</a:t>
            </a:r>
            <a:endParaRPr lang="en-US" sz="1500" dirty="0"/>
          </a:p>
        </p:txBody>
      </p:sp>
      <p:sp>
        <p:nvSpPr>
          <p:cNvPr id="11" name="Recaudacin a proveedores de servicio"/>
          <p:cNvSpPr/>
          <p:nvPr/>
        </p:nvSpPr>
        <p:spPr>
          <a:xfrm>
            <a:off x="8315325" y="501967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a proveedores de servicio</a:t>
            </a:r>
            <a:endParaRPr lang="en-US" sz="1500" dirty="0"/>
          </a:p>
        </p:txBody>
      </p:sp>
      <p:sp>
        <p:nvSpPr>
          <p:cNvPr id="12" name="Uso del sistema de ePago"/>
          <p:cNvSpPr/>
          <p:nvPr/>
        </p:nvSpPr>
        <p:spPr>
          <a:xfrm>
            <a:off x="8315325" y="55054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Uso del sistema de ePago</a:t>
            </a:r>
            <a:endParaRPr lang="en-US" sz="1500" dirty="0"/>
          </a:p>
        </p:txBody>
      </p:sp>
      <p:sp>
        <p:nvSpPr>
          <p:cNvPr id="13" name="Provisin de personal de cajas"/>
          <p:cNvSpPr/>
          <p:nvPr/>
        </p:nvSpPr>
        <p:spPr>
          <a:xfrm>
            <a:off x="8315325" y="599122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Provisión de personal de cajas</a:t>
            </a:r>
            <a:endParaRPr lang="en-US" sz="1500" dirty="0"/>
          </a:p>
        </p:txBody>
      </p:sp>
      <p:sp>
        <p:nvSpPr>
          <p:cNvPr id="14" name="Provisin de personal de supervisn de cajas"/>
          <p:cNvSpPr/>
          <p:nvPr/>
        </p:nvSpPr>
        <p:spPr>
          <a:xfrm>
            <a:off x="8315325" y="64770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Provisión de personal de supervisón de cajas</a:t>
            </a:r>
            <a:endParaRPr lang="en-US" sz="1500" dirty="0"/>
          </a:p>
        </p:txBody>
      </p:sp>
      <p:sp>
        <p:nvSpPr>
          <p:cNvPr id="15" name="Capacidad de procesamiento transaccional"/>
          <p:cNvSpPr/>
          <p:nvPr/>
        </p:nvSpPr>
        <p:spPr>
          <a:xfrm>
            <a:off x="8315325" y="698182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Capacidad de procesamiento transaccional</a:t>
            </a:r>
            <a:endParaRPr lang="en-US" sz="1500" dirty="0"/>
          </a:p>
        </p:txBody>
      </p:sp>
      <p:sp>
        <p:nvSpPr>
          <p:cNvPr id="16" name="Administracin de fondos de cajas"/>
          <p:cNvSpPr/>
          <p:nvPr/>
        </p:nvSpPr>
        <p:spPr>
          <a:xfrm>
            <a:off x="8315325" y="829627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Administración de fondos de cajas</a:t>
            </a:r>
            <a:endParaRPr lang="en-US" sz="1500" dirty="0"/>
          </a:p>
        </p:txBody>
      </p:sp>
      <p:sp>
        <p:nvSpPr>
          <p:cNvPr id="17" name="Transporte de valores cBrinks"/>
          <p:cNvSpPr/>
          <p:nvPr/>
        </p:nvSpPr>
        <p:spPr>
          <a:xfrm>
            <a:off x="8315325" y="878205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Transporte de valores (c/Brinks)</a:t>
            </a:r>
            <a:endParaRPr lang="en-US" sz="1500" dirty="0"/>
          </a:p>
        </p:txBody>
      </p:sp>
      <p:sp>
        <p:nvSpPr>
          <p:cNvPr id="18" name="Administracin de la documentacin BackOffice"/>
          <p:cNvSpPr/>
          <p:nvPr/>
        </p:nvSpPr>
        <p:spPr>
          <a:xfrm>
            <a:off x="8315325" y="9239250"/>
            <a:ext cx="314325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Administración de la documentación (BackOffice)</a:t>
            </a:r>
            <a:endParaRPr lang="en-US" sz="1500" dirty="0"/>
          </a:p>
        </p:txBody>
      </p:sp>
      <p:sp>
        <p:nvSpPr>
          <p:cNvPr id="19" name="Off-Line y On-Line Integracin con el Sistema Central del Proveedor"/>
          <p:cNvSpPr/>
          <p:nvPr/>
        </p:nvSpPr>
        <p:spPr>
          <a:xfrm>
            <a:off x="8315325" y="7496175"/>
            <a:ext cx="314325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Off-Line y On-Line (Integración con el Sistema Central del Proveedor)</a:t>
            </a:r>
            <a:endParaRPr lang="en-US" sz="1500" dirty="0"/>
          </a:p>
        </p:txBody>
      </p:sp>
      <p:sp>
        <p:nvSpPr>
          <p:cNvPr id="20" name="Servicios"/>
          <p:cNvSpPr/>
          <p:nvPr/>
        </p:nvSpPr>
        <p:spPr>
          <a:xfrm>
            <a:off x="13192125" y="3857625"/>
            <a:ext cx="1952625" cy="514350"/>
          </a:xfrm>
          <a:prstGeom prst="rect">
            <a:avLst/>
          </a:prstGeom>
          <a:noFill/>
          <a:ln/>
        </p:spPr>
        <p:txBody>
          <a:bodyPr wrap="square" lIns="0" tIns="0" rIns="0" bIns="0" rtlCol="0" anchor="t"/>
          <a:lstStyle/>
          <a:p>
            <a:pPr marL="0" indent="0" algn="l">
              <a:lnSpc>
                <a:spcPts val="3977"/>
              </a:lnSpc>
              <a:buNone/>
            </a:pPr>
            <a:r>
              <a:rPr lang="en-US" sz="2625" kern="0" spc="-75" dirty="0">
                <a:solidFill>
                  <a:srgbClr val="10185F"/>
                </a:solidFill>
                <a:latin typeface="Poppins Medium" pitchFamily="34" charset="0"/>
                <a:ea typeface="Poppins Medium" pitchFamily="34" charset="-122"/>
                <a:cs typeface="Poppins Medium" pitchFamily="34" charset="-120"/>
              </a:rPr>
              <a:t>Servicios</a:t>
            </a:r>
            <a:endParaRPr lang="en-US" sz="2625" dirty="0"/>
          </a:p>
        </p:txBody>
      </p:sp>
      <p:sp>
        <p:nvSpPr>
          <p:cNvPr id="21" name="Centro de acopio para compaas de distribucin"/>
          <p:cNvSpPr/>
          <p:nvPr/>
        </p:nvSpPr>
        <p:spPr>
          <a:xfrm>
            <a:off x="13649325" y="7762875"/>
            <a:ext cx="2943225"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Centro de acopio para compañías de distribución</a:t>
            </a:r>
            <a:endParaRPr lang="en-US" sz="1500" dirty="0"/>
          </a:p>
        </p:txBody>
      </p:sp>
      <p:sp>
        <p:nvSpPr>
          <p:cNvPr id="22" name="Pagos a proveedores y acreedores de empresas corporativas o grandes"/>
          <p:cNvSpPr/>
          <p:nvPr/>
        </p:nvSpPr>
        <p:spPr>
          <a:xfrm>
            <a:off x="13649325" y="8515350"/>
            <a:ext cx="4552950"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Pagos a proveedores y acreedores de empresas corporativas o grandes</a:t>
            </a:r>
            <a:endParaRPr lang="en-US" sz="1500" dirty="0"/>
          </a:p>
        </p:txBody>
      </p:sp>
      <p:sp>
        <p:nvSpPr>
          <p:cNvPr id="23" name="Emisin de certificados de registro civil"/>
          <p:cNvSpPr/>
          <p:nvPr/>
        </p:nvSpPr>
        <p:spPr>
          <a:xfrm>
            <a:off x="13649325" y="91821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Emisión de certificados de registro civil</a:t>
            </a:r>
            <a:endParaRPr lang="en-US" sz="1500" dirty="0"/>
          </a:p>
        </p:txBody>
      </p:sp>
      <p:sp>
        <p:nvSpPr>
          <p:cNvPr id="24" name="Servicios bsicos bancarios desembolsos de prstamos"/>
          <p:cNvSpPr/>
          <p:nvPr/>
        </p:nvSpPr>
        <p:spPr>
          <a:xfrm>
            <a:off x="13649325" y="7058025"/>
            <a:ext cx="3609975" cy="590550"/>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Servicios básicos bancarios (desembolsos de préstamos)</a:t>
            </a:r>
            <a:endParaRPr lang="en-US" sz="1500" dirty="0"/>
          </a:p>
        </p:txBody>
      </p:sp>
      <p:sp>
        <p:nvSpPr>
          <p:cNvPr id="25" name="Recaudacin de las facturas de proveedores"/>
          <p:cNvSpPr/>
          <p:nvPr/>
        </p:nvSpPr>
        <p:spPr>
          <a:xfrm>
            <a:off x="13620750" y="46101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Recaudación de las facturas de proveedores</a:t>
            </a:r>
            <a:endParaRPr lang="en-US" sz="1500" dirty="0"/>
          </a:p>
        </p:txBody>
      </p:sp>
      <p:sp>
        <p:nvSpPr>
          <p:cNvPr id="26" name="Venta de tarjetas prepago pines"/>
          <p:cNvSpPr/>
          <p:nvPr/>
        </p:nvSpPr>
        <p:spPr>
          <a:xfrm>
            <a:off x="13620750" y="503872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Venta de tarjetas prepago, pines</a:t>
            </a:r>
            <a:endParaRPr lang="en-US" sz="1500" dirty="0"/>
          </a:p>
        </p:txBody>
      </p:sp>
      <p:sp>
        <p:nvSpPr>
          <p:cNvPr id="27" name="Electrnicos tiempo aire"/>
          <p:cNvSpPr/>
          <p:nvPr/>
        </p:nvSpPr>
        <p:spPr>
          <a:xfrm>
            <a:off x="13620750" y="5524500"/>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Electrónicos, tiempo aire</a:t>
            </a:r>
            <a:endParaRPr lang="en-US" sz="1500" dirty="0"/>
          </a:p>
        </p:txBody>
      </p:sp>
      <p:sp>
        <p:nvSpPr>
          <p:cNvPr id="28" name="Pagos de planillas y pensiones"/>
          <p:cNvSpPr/>
          <p:nvPr/>
        </p:nvSpPr>
        <p:spPr>
          <a:xfrm>
            <a:off x="13620750" y="6010275"/>
            <a:ext cx="455295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Pagos de planillas y pensiones</a:t>
            </a:r>
            <a:endParaRPr lang="en-US" sz="1500" dirty="0"/>
          </a:p>
        </p:txBody>
      </p:sp>
      <p:sp>
        <p:nvSpPr>
          <p:cNvPr id="29" name="Recarga de tarjetas de prepago bancarias"/>
          <p:cNvSpPr/>
          <p:nvPr/>
        </p:nvSpPr>
        <p:spPr>
          <a:xfrm>
            <a:off x="13620750" y="6496050"/>
            <a:ext cx="3924300" cy="295275"/>
          </a:xfrm>
          <a:prstGeom prst="rect">
            <a:avLst/>
          </a:prstGeom>
          <a:noFill/>
          <a:ln/>
        </p:spPr>
        <p:txBody>
          <a:bodyPr wrap="square" lIns="0" tIns="0" rIns="0" bIns="0" rtlCol="0" anchor="t"/>
          <a:lstStyle/>
          <a:p>
            <a:pPr marL="0" indent="0" algn="l">
              <a:lnSpc>
                <a:spcPts val="2325"/>
              </a:lnSpc>
              <a:buNone/>
            </a:pPr>
            <a:r>
              <a:rPr lang="en-US" sz="1500" dirty="0">
                <a:solidFill>
                  <a:srgbClr val="10185F"/>
                </a:solidFill>
                <a:latin typeface="Roboto Light" pitchFamily="34" charset="0"/>
                <a:ea typeface="Roboto Light" pitchFamily="34" charset="-122"/>
                <a:cs typeface="Roboto Light" pitchFamily="34" charset="-120"/>
              </a:rPr>
              <a:t>Recarga de tarjetas de prepago bancarias</a:t>
            </a:r>
            <a:endParaRPr lang="en-US" sz="15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anim calcmode="lin" valueType="num">
                                      <p:cBhvr>
                                        <p:cTn id="23" dur="750" fill="hold"/>
                                        <p:tgtEl>
                                          <p:spTgt spid="8"/>
                                        </p:tgtEl>
                                        <p:attrNameLst>
                                          <p:attrName>ppt_x</p:attrName>
                                        </p:attrNameLst>
                                      </p:cBhvr>
                                      <p:tavLst>
                                        <p:tav tm="0">
                                          <p:val>
                                            <p:strVal val="#ppt_x"/>
                                          </p:val>
                                        </p:tav>
                                        <p:tav tm="100000">
                                          <p:val>
                                            <p:strVal val="#ppt_x"/>
                                          </p:val>
                                        </p:tav>
                                      </p:tavLst>
                                    </p:anim>
                                    <p:anim calcmode="lin" valueType="num">
                                      <p:cBhvr>
                                        <p:cTn id="24" dur="75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750"/>
                                        <p:tgtEl>
                                          <p:spTgt spid="10"/>
                                        </p:tgtEl>
                                      </p:cBhvr>
                                    </p:animEffect>
                                    <p:anim calcmode="lin" valueType="num">
                                      <p:cBhvr>
                                        <p:cTn id="33" dur="750" fill="hold"/>
                                        <p:tgtEl>
                                          <p:spTgt spid="10"/>
                                        </p:tgtEl>
                                        <p:attrNameLst>
                                          <p:attrName>ppt_x</p:attrName>
                                        </p:attrNameLst>
                                      </p:cBhvr>
                                      <p:tavLst>
                                        <p:tav tm="0">
                                          <p:val>
                                            <p:strVal val="#ppt_x"/>
                                          </p:val>
                                        </p:tav>
                                        <p:tav tm="100000">
                                          <p:val>
                                            <p:strVal val="#ppt_x"/>
                                          </p:val>
                                        </p:tav>
                                      </p:tavLst>
                                    </p:anim>
                                    <p:anim calcmode="lin" valueType="num">
                                      <p:cBhvr>
                                        <p:cTn id="34" dur="75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anim calcmode="lin" valueType="num">
                                      <p:cBhvr>
                                        <p:cTn id="38" dur="750" fill="hold"/>
                                        <p:tgtEl>
                                          <p:spTgt spid="11"/>
                                        </p:tgtEl>
                                        <p:attrNameLst>
                                          <p:attrName>ppt_x</p:attrName>
                                        </p:attrNameLst>
                                      </p:cBhvr>
                                      <p:tavLst>
                                        <p:tav tm="0">
                                          <p:val>
                                            <p:strVal val="#ppt_x"/>
                                          </p:val>
                                        </p:tav>
                                        <p:tav tm="100000">
                                          <p:val>
                                            <p:strVal val="#ppt_x"/>
                                          </p:val>
                                        </p:tav>
                                      </p:tavLst>
                                    </p:anim>
                                    <p:anim calcmode="lin" valueType="num">
                                      <p:cBhvr>
                                        <p:cTn id="39" dur="75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750"/>
                                        <p:tgtEl>
                                          <p:spTgt spid="12"/>
                                        </p:tgtEl>
                                      </p:cBhvr>
                                    </p:animEffect>
                                    <p:anim calcmode="lin" valueType="num">
                                      <p:cBhvr>
                                        <p:cTn id="43" dur="750" fill="hold"/>
                                        <p:tgtEl>
                                          <p:spTgt spid="12"/>
                                        </p:tgtEl>
                                        <p:attrNameLst>
                                          <p:attrName>ppt_x</p:attrName>
                                        </p:attrNameLst>
                                      </p:cBhvr>
                                      <p:tavLst>
                                        <p:tav tm="0">
                                          <p:val>
                                            <p:strVal val="#ppt_x"/>
                                          </p:val>
                                        </p:tav>
                                        <p:tav tm="100000">
                                          <p:val>
                                            <p:strVal val="#ppt_x"/>
                                          </p:val>
                                        </p:tav>
                                      </p:tavLst>
                                    </p:anim>
                                    <p:anim calcmode="lin" valueType="num">
                                      <p:cBhvr>
                                        <p:cTn id="44" dur="75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750"/>
                                        <p:tgtEl>
                                          <p:spTgt spid="13"/>
                                        </p:tgtEl>
                                      </p:cBhvr>
                                    </p:animEffect>
                                    <p:anim calcmode="lin" valueType="num">
                                      <p:cBhvr>
                                        <p:cTn id="48" dur="750" fill="hold"/>
                                        <p:tgtEl>
                                          <p:spTgt spid="13"/>
                                        </p:tgtEl>
                                        <p:attrNameLst>
                                          <p:attrName>ppt_x</p:attrName>
                                        </p:attrNameLst>
                                      </p:cBhvr>
                                      <p:tavLst>
                                        <p:tav tm="0">
                                          <p:val>
                                            <p:strVal val="#ppt_x"/>
                                          </p:val>
                                        </p:tav>
                                        <p:tav tm="100000">
                                          <p:val>
                                            <p:strVal val="#ppt_x"/>
                                          </p:val>
                                        </p:tav>
                                      </p:tavLst>
                                    </p:anim>
                                    <p:anim calcmode="lin" valueType="num">
                                      <p:cBhvr>
                                        <p:cTn id="49" dur="75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750"/>
                                        <p:tgtEl>
                                          <p:spTgt spid="14"/>
                                        </p:tgtEl>
                                      </p:cBhvr>
                                    </p:animEffect>
                                    <p:anim calcmode="lin" valueType="num">
                                      <p:cBhvr>
                                        <p:cTn id="53" dur="750" fill="hold"/>
                                        <p:tgtEl>
                                          <p:spTgt spid="14"/>
                                        </p:tgtEl>
                                        <p:attrNameLst>
                                          <p:attrName>ppt_x</p:attrName>
                                        </p:attrNameLst>
                                      </p:cBhvr>
                                      <p:tavLst>
                                        <p:tav tm="0">
                                          <p:val>
                                            <p:strVal val="#ppt_x"/>
                                          </p:val>
                                        </p:tav>
                                        <p:tav tm="100000">
                                          <p:val>
                                            <p:strVal val="#ppt_x"/>
                                          </p:val>
                                        </p:tav>
                                      </p:tavLst>
                                    </p:anim>
                                    <p:anim calcmode="lin" valueType="num">
                                      <p:cBhvr>
                                        <p:cTn id="54" dur="75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750"/>
                                        <p:tgtEl>
                                          <p:spTgt spid="15"/>
                                        </p:tgtEl>
                                      </p:cBhvr>
                                    </p:animEffect>
                                    <p:anim calcmode="lin" valueType="num">
                                      <p:cBhvr>
                                        <p:cTn id="58" dur="750" fill="hold"/>
                                        <p:tgtEl>
                                          <p:spTgt spid="15"/>
                                        </p:tgtEl>
                                        <p:attrNameLst>
                                          <p:attrName>ppt_x</p:attrName>
                                        </p:attrNameLst>
                                      </p:cBhvr>
                                      <p:tavLst>
                                        <p:tav tm="0">
                                          <p:val>
                                            <p:strVal val="#ppt_x"/>
                                          </p:val>
                                        </p:tav>
                                        <p:tav tm="100000">
                                          <p:val>
                                            <p:strVal val="#ppt_x"/>
                                          </p:val>
                                        </p:tav>
                                      </p:tavLst>
                                    </p:anim>
                                    <p:anim calcmode="lin" valueType="num">
                                      <p:cBhvr>
                                        <p:cTn id="59" dur="75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750"/>
                                        <p:tgtEl>
                                          <p:spTgt spid="16"/>
                                        </p:tgtEl>
                                      </p:cBhvr>
                                    </p:animEffect>
                                    <p:anim calcmode="lin" valueType="num">
                                      <p:cBhvr>
                                        <p:cTn id="63" dur="750" fill="hold"/>
                                        <p:tgtEl>
                                          <p:spTgt spid="16"/>
                                        </p:tgtEl>
                                        <p:attrNameLst>
                                          <p:attrName>ppt_x</p:attrName>
                                        </p:attrNameLst>
                                      </p:cBhvr>
                                      <p:tavLst>
                                        <p:tav tm="0">
                                          <p:val>
                                            <p:strVal val="#ppt_x"/>
                                          </p:val>
                                        </p:tav>
                                        <p:tav tm="100000">
                                          <p:val>
                                            <p:strVal val="#ppt_x"/>
                                          </p:val>
                                        </p:tav>
                                      </p:tavLst>
                                    </p:anim>
                                    <p:anim calcmode="lin" valueType="num">
                                      <p:cBhvr>
                                        <p:cTn id="64" dur="75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750"/>
                                        <p:tgtEl>
                                          <p:spTgt spid="17"/>
                                        </p:tgtEl>
                                      </p:cBhvr>
                                    </p:animEffect>
                                    <p:anim calcmode="lin" valueType="num">
                                      <p:cBhvr>
                                        <p:cTn id="68" dur="750" fill="hold"/>
                                        <p:tgtEl>
                                          <p:spTgt spid="17"/>
                                        </p:tgtEl>
                                        <p:attrNameLst>
                                          <p:attrName>ppt_x</p:attrName>
                                        </p:attrNameLst>
                                      </p:cBhvr>
                                      <p:tavLst>
                                        <p:tav tm="0">
                                          <p:val>
                                            <p:strVal val="#ppt_x"/>
                                          </p:val>
                                        </p:tav>
                                        <p:tav tm="100000">
                                          <p:val>
                                            <p:strVal val="#ppt_x"/>
                                          </p:val>
                                        </p:tav>
                                      </p:tavLst>
                                    </p:anim>
                                    <p:anim calcmode="lin" valueType="num">
                                      <p:cBhvr>
                                        <p:cTn id="69" dur="75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750"/>
                                        <p:tgtEl>
                                          <p:spTgt spid="18"/>
                                        </p:tgtEl>
                                      </p:cBhvr>
                                    </p:animEffect>
                                    <p:anim calcmode="lin" valueType="num">
                                      <p:cBhvr>
                                        <p:cTn id="73" dur="750" fill="hold"/>
                                        <p:tgtEl>
                                          <p:spTgt spid="18"/>
                                        </p:tgtEl>
                                        <p:attrNameLst>
                                          <p:attrName>ppt_x</p:attrName>
                                        </p:attrNameLst>
                                      </p:cBhvr>
                                      <p:tavLst>
                                        <p:tav tm="0">
                                          <p:val>
                                            <p:strVal val="#ppt_x"/>
                                          </p:val>
                                        </p:tav>
                                        <p:tav tm="100000">
                                          <p:val>
                                            <p:strVal val="#ppt_x"/>
                                          </p:val>
                                        </p:tav>
                                      </p:tavLst>
                                    </p:anim>
                                    <p:anim calcmode="lin" valueType="num">
                                      <p:cBhvr>
                                        <p:cTn id="74" dur="75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750"/>
                                        <p:tgtEl>
                                          <p:spTgt spid="19"/>
                                        </p:tgtEl>
                                      </p:cBhvr>
                                    </p:animEffect>
                                    <p:anim calcmode="lin" valueType="num">
                                      <p:cBhvr>
                                        <p:cTn id="78" dur="750" fill="hold"/>
                                        <p:tgtEl>
                                          <p:spTgt spid="19"/>
                                        </p:tgtEl>
                                        <p:attrNameLst>
                                          <p:attrName>ppt_x</p:attrName>
                                        </p:attrNameLst>
                                      </p:cBhvr>
                                      <p:tavLst>
                                        <p:tav tm="0">
                                          <p:val>
                                            <p:strVal val="#ppt_x"/>
                                          </p:val>
                                        </p:tav>
                                        <p:tav tm="100000">
                                          <p:val>
                                            <p:strVal val="#ppt_x"/>
                                          </p:val>
                                        </p:tav>
                                      </p:tavLst>
                                    </p:anim>
                                    <p:anim calcmode="lin" valueType="num">
                                      <p:cBhvr>
                                        <p:cTn id="79" dur="75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750"/>
                                        <p:tgtEl>
                                          <p:spTgt spid="20"/>
                                        </p:tgtEl>
                                      </p:cBhvr>
                                    </p:animEffect>
                                    <p:anim calcmode="lin" valueType="num">
                                      <p:cBhvr>
                                        <p:cTn id="83" dur="750" fill="hold"/>
                                        <p:tgtEl>
                                          <p:spTgt spid="20"/>
                                        </p:tgtEl>
                                        <p:attrNameLst>
                                          <p:attrName>ppt_x</p:attrName>
                                        </p:attrNameLst>
                                      </p:cBhvr>
                                      <p:tavLst>
                                        <p:tav tm="0">
                                          <p:val>
                                            <p:strVal val="#ppt_x"/>
                                          </p:val>
                                        </p:tav>
                                        <p:tav tm="100000">
                                          <p:val>
                                            <p:strVal val="#ppt_x"/>
                                          </p:val>
                                        </p:tav>
                                      </p:tavLst>
                                    </p:anim>
                                    <p:anim calcmode="lin" valueType="num">
                                      <p:cBhvr>
                                        <p:cTn id="84" dur="75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750"/>
                                        <p:tgtEl>
                                          <p:spTgt spid="21"/>
                                        </p:tgtEl>
                                      </p:cBhvr>
                                    </p:animEffect>
                                    <p:anim calcmode="lin" valueType="num">
                                      <p:cBhvr>
                                        <p:cTn id="88" dur="750" fill="hold"/>
                                        <p:tgtEl>
                                          <p:spTgt spid="21"/>
                                        </p:tgtEl>
                                        <p:attrNameLst>
                                          <p:attrName>ppt_x</p:attrName>
                                        </p:attrNameLst>
                                      </p:cBhvr>
                                      <p:tavLst>
                                        <p:tav tm="0">
                                          <p:val>
                                            <p:strVal val="#ppt_x"/>
                                          </p:val>
                                        </p:tav>
                                        <p:tav tm="100000">
                                          <p:val>
                                            <p:strVal val="#ppt_x"/>
                                          </p:val>
                                        </p:tav>
                                      </p:tavLst>
                                    </p:anim>
                                    <p:anim calcmode="lin" valueType="num">
                                      <p:cBhvr>
                                        <p:cTn id="89" dur="75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750"/>
                                        <p:tgtEl>
                                          <p:spTgt spid="22"/>
                                        </p:tgtEl>
                                      </p:cBhvr>
                                    </p:animEffect>
                                    <p:anim calcmode="lin" valueType="num">
                                      <p:cBhvr>
                                        <p:cTn id="93" dur="750" fill="hold"/>
                                        <p:tgtEl>
                                          <p:spTgt spid="22"/>
                                        </p:tgtEl>
                                        <p:attrNameLst>
                                          <p:attrName>ppt_x</p:attrName>
                                        </p:attrNameLst>
                                      </p:cBhvr>
                                      <p:tavLst>
                                        <p:tav tm="0">
                                          <p:val>
                                            <p:strVal val="#ppt_x"/>
                                          </p:val>
                                        </p:tav>
                                        <p:tav tm="100000">
                                          <p:val>
                                            <p:strVal val="#ppt_x"/>
                                          </p:val>
                                        </p:tav>
                                      </p:tavLst>
                                    </p:anim>
                                    <p:anim calcmode="lin" valueType="num">
                                      <p:cBhvr>
                                        <p:cTn id="94" dur="75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750"/>
                                        <p:tgtEl>
                                          <p:spTgt spid="23"/>
                                        </p:tgtEl>
                                      </p:cBhvr>
                                    </p:animEffect>
                                    <p:anim calcmode="lin" valueType="num">
                                      <p:cBhvr>
                                        <p:cTn id="98" dur="750" fill="hold"/>
                                        <p:tgtEl>
                                          <p:spTgt spid="23"/>
                                        </p:tgtEl>
                                        <p:attrNameLst>
                                          <p:attrName>ppt_x</p:attrName>
                                        </p:attrNameLst>
                                      </p:cBhvr>
                                      <p:tavLst>
                                        <p:tav tm="0">
                                          <p:val>
                                            <p:strVal val="#ppt_x"/>
                                          </p:val>
                                        </p:tav>
                                        <p:tav tm="100000">
                                          <p:val>
                                            <p:strVal val="#ppt_x"/>
                                          </p:val>
                                        </p:tav>
                                      </p:tavLst>
                                    </p:anim>
                                    <p:anim calcmode="lin" valueType="num">
                                      <p:cBhvr>
                                        <p:cTn id="99" dur="750" fill="hold"/>
                                        <p:tgtEl>
                                          <p:spTgt spid="2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750"/>
                                        <p:tgtEl>
                                          <p:spTgt spid="24"/>
                                        </p:tgtEl>
                                      </p:cBhvr>
                                    </p:animEffect>
                                    <p:anim calcmode="lin" valueType="num">
                                      <p:cBhvr>
                                        <p:cTn id="103" dur="750" fill="hold"/>
                                        <p:tgtEl>
                                          <p:spTgt spid="24"/>
                                        </p:tgtEl>
                                        <p:attrNameLst>
                                          <p:attrName>ppt_x</p:attrName>
                                        </p:attrNameLst>
                                      </p:cBhvr>
                                      <p:tavLst>
                                        <p:tav tm="0">
                                          <p:val>
                                            <p:strVal val="#ppt_x"/>
                                          </p:val>
                                        </p:tav>
                                        <p:tav tm="100000">
                                          <p:val>
                                            <p:strVal val="#ppt_x"/>
                                          </p:val>
                                        </p:tav>
                                      </p:tavLst>
                                    </p:anim>
                                    <p:anim calcmode="lin" valueType="num">
                                      <p:cBhvr>
                                        <p:cTn id="104" dur="750" fill="hold"/>
                                        <p:tgtEl>
                                          <p:spTgt spid="2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750"/>
                                        <p:tgtEl>
                                          <p:spTgt spid="25"/>
                                        </p:tgtEl>
                                      </p:cBhvr>
                                    </p:animEffect>
                                    <p:anim calcmode="lin" valueType="num">
                                      <p:cBhvr>
                                        <p:cTn id="108" dur="750" fill="hold"/>
                                        <p:tgtEl>
                                          <p:spTgt spid="25"/>
                                        </p:tgtEl>
                                        <p:attrNameLst>
                                          <p:attrName>ppt_x</p:attrName>
                                        </p:attrNameLst>
                                      </p:cBhvr>
                                      <p:tavLst>
                                        <p:tav tm="0">
                                          <p:val>
                                            <p:strVal val="#ppt_x"/>
                                          </p:val>
                                        </p:tav>
                                        <p:tav tm="100000">
                                          <p:val>
                                            <p:strVal val="#ppt_x"/>
                                          </p:val>
                                        </p:tav>
                                      </p:tavLst>
                                    </p:anim>
                                    <p:anim calcmode="lin" valueType="num">
                                      <p:cBhvr>
                                        <p:cTn id="109" dur="750" fill="hold"/>
                                        <p:tgtEl>
                                          <p:spTgt spid="2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750"/>
                                        <p:tgtEl>
                                          <p:spTgt spid="26"/>
                                        </p:tgtEl>
                                      </p:cBhvr>
                                    </p:animEffect>
                                    <p:anim calcmode="lin" valueType="num">
                                      <p:cBhvr>
                                        <p:cTn id="113" dur="750" fill="hold"/>
                                        <p:tgtEl>
                                          <p:spTgt spid="26"/>
                                        </p:tgtEl>
                                        <p:attrNameLst>
                                          <p:attrName>ppt_x</p:attrName>
                                        </p:attrNameLst>
                                      </p:cBhvr>
                                      <p:tavLst>
                                        <p:tav tm="0">
                                          <p:val>
                                            <p:strVal val="#ppt_x"/>
                                          </p:val>
                                        </p:tav>
                                        <p:tav tm="100000">
                                          <p:val>
                                            <p:strVal val="#ppt_x"/>
                                          </p:val>
                                        </p:tav>
                                      </p:tavLst>
                                    </p:anim>
                                    <p:anim calcmode="lin" valueType="num">
                                      <p:cBhvr>
                                        <p:cTn id="114" dur="750" fill="hold"/>
                                        <p:tgtEl>
                                          <p:spTgt spid="2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750"/>
                                        <p:tgtEl>
                                          <p:spTgt spid="27"/>
                                        </p:tgtEl>
                                      </p:cBhvr>
                                    </p:animEffect>
                                    <p:anim calcmode="lin" valueType="num">
                                      <p:cBhvr>
                                        <p:cTn id="118" dur="750" fill="hold"/>
                                        <p:tgtEl>
                                          <p:spTgt spid="27"/>
                                        </p:tgtEl>
                                        <p:attrNameLst>
                                          <p:attrName>ppt_x</p:attrName>
                                        </p:attrNameLst>
                                      </p:cBhvr>
                                      <p:tavLst>
                                        <p:tav tm="0">
                                          <p:val>
                                            <p:strVal val="#ppt_x"/>
                                          </p:val>
                                        </p:tav>
                                        <p:tav tm="100000">
                                          <p:val>
                                            <p:strVal val="#ppt_x"/>
                                          </p:val>
                                        </p:tav>
                                      </p:tavLst>
                                    </p:anim>
                                    <p:anim calcmode="lin" valueType="num">
                                      <p:cBhvr>
                                        <p:cTn id="119" dur="750" fill="hold"/>
                                        <p:tgtEl>
                                          <p:spTgt spid="2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750"/>
                                        <p:tgtEl>
                                          <p:spTgt spid="28"/>
                                        </p:tgtEl>
                                      </p:cBhvr>
                                    </p:animEffect>
                                    <p:anim calcmode="lin" valueType="num">
                                      <p:cBhvr>
                                        <p:cTn id="123" dur="750" fill="hold"/>
                                        <p:tgtEl>
                                          <p:spTgt spid="28"/>
                                        </p:tgtEl>
                                        <p:attrNameLst>
                                          <p:attrName>ppt_x</p:attrName>
                                        </p:attrNameLst>
                                      </p:cBhvr>
                                      <p:tavLst>
                                        <p:tav tm="0">
                                          <p:val>
                                            <p:strVal val="#ppt_x"/>
                                          </p:val>
                                        </p:tav>
                                        <p:tav tm="100000">
                                          <p:val>
                                            <p:strVal val="#ppt_x"/>
                                          </p:val>
                                        </p:tav>
                                      </p:tavLst>
                                    </p:anim>
                                    <p:anim calcmode="lin" valueType="num">
                                      <p:cBhvr>
                                        <p:cTn id="124" dur="750" fill="hold"/>
                                        <p:tgtEl>
                                          <p:spTgt spid="2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750"/>
                                        <p:tgtEl>
                                          <p:spTgt spid="29"/>
                                        </p:tgtEl>
                                      </p:cBhvr>
                                    </p:animEffect>
                                    <p:anim calcmode="lin" valueType="num">
                                      <p:cBhvr>
                                        <p:cTn id="128" dur="750" fill="hold"/>
                                        <p:tgtEl>
                                          <p:spTgt spid="29"/>
                                        </p:tgtEl>
                                        <p:attrNameLst>
                                          <p:attrName>ppt_x</p:attrName>
                                        </p:attrNameLst>
                                      </p:cBhvr>
                                      <p:tavLst>
                                        <p:tav tm="0">
                                          <p:val>
                                            <p:strVal val="#ppt_x"/>
                                          </p:val>
                                        </p:tav>
                                        <p:tav tm="100000">
                                          <p:val>
                                            <p:strVal val="#ppt_x"/>
                                          </p:val>
                                        </p:tav>
                                      </p:tavLst>
                                    </p:anim>
                                    <p:anim calcmode="lin" valueType="num">
                                      <p:cBhvr>
                                        <p:cTn id="129" dur="7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1614</Words>
  <Application>Microsoft Office PowerPoint</Application>
  <PresentationFormat>Personalizado</PresentationFormat>
  <Paragraphs>271</Paragraphs>
  <Slides>26</Slides>
  <Notes>24</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26</vt:i4>
      </vt:variant>
    </vt:vector>
  </HeadingPairs>
  <TitlesOfParts>
    <vt:vector size="42" baseType="lpstr">
      <vt:lpstr>Arial</vt:lpstr>
      <vt:lpstr>Bebas Neue</vt:lpstr>
      <vt:lpstr>Calibri</vt:lpstr>
      <vt:lpstr>Graphik</vt:lpstr>
      <vt:lpstr>Myriad Pro</vt:lpstr>
      <vt:lpstr>Poppins</vt:lpstr>
      <vt:lpstr>Poppins Light</vt:lpstr>
      <vt:lpstr>Poppins Medium</vt:lpstr>
      <vt:lpstr>Poppins Regular</vt:lpstr>
      <vt:lpstr>Poppins SemiBold</vt:lpstr>
      <vt:lpstr>Roboto Light</vt:lpstr>
      <vt:lpstr>Roboto Lt</vt:lpstr>
      <vt:lpstr>Roboto Medium</vt:lpstr>
      <vt:lpstr>Roboto Regular</vt:lpstr>
      <vt:lpstr>Roboto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aprendiz sena</cp:lastModifiedBy>
  <cp:revision>5</cp:revision>
  <dcterms:created xsi:type="dcterms:W3CDTF">2025-01-29T15:35:21Z</dcterms:created>
  <dcterms:modified xsi:type="dcterms:W3CDTF">2025-01-29T17:01:27Z</dcterms:modified>
</cp:coreProperties>
</file>